
<file path=[Content_Types].xml><?xml version="1.0" encoding="utf-8"?>
<Types xmlns="http://schemas.openxmlformats.org/package/2006/content-types">
  <Default Extension="heic" ContentType="image/heic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88" r:id="rId2"/>
    <p:sldId id="257" r:id="rId3"/>
    <p:sldId id="279" r:id="rId4"/>
    <p:sldId id="280" r:id="rId5"/>
    <p:sldId id="259" r:id="rId6"/>
    <p:sldId id="258" r:id="rId7"/>
    <p:sldId id="281" r:id="rId8"/>
    <p:sldId id="278" r:id="rId9"/>
    <p:sldId id="282" r:id="rId10"/>
    <p:sldId id="283" r:id="rId11"/>
    <p:sldId id="284" r:id="rId12"/>
    <p:sldId id="285" r:id="rId13"/>
    <p:sldId id="286" r:id="rId14"/>
    <p:sldId id="287" r:id="rId15"/>
    <p:sldId id="272" r:id="rId16"/>
    <p:sldId id="273" r:id="rId17"/>
    <p:sldId id="276" r:id="rId18"/>
    <p:sldId id="262" r:id="rId19"/>
    <p:sldId id="263" r:id="rId20"/>
    <p:sldId id="264" r:id="rId21"/>
    <p:sldId id="267" r:id="rId22"/>
    <p:sldId id="290" r:id="rId23"/>
    <p:sldId id="289" r:id="rId2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496605-EC0E-49E6-8E76-C2DEFFB4F11B}" v="88" dt="2024-05-29T20:31:02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istente Comercial MTP" userId="f80a97cebd97c2b5" providerId="LiveId" clId="{1B496605-EC0E-49E6-8E76-C2DEFFB4F11B}"/>
    <pc:docChg chg="undo custSel addSld delSld modSld sldOrd">
      <pc:chgData name="Asistente Comercial MTP" userId="f80a97cebd97c2b5" providerId="LiveId" clId="{1B496605-EC0E-49E6-8E76-C2DEFFB4F11B}" dt="2024-05-29T20:32:29.405" v="1568" actId="14100"/>
      <pc:docMkLst>
        <pc:docMk/>
      </pc:docMkLst>
      <pc:sldChg chg="del">
        <pc:chgData name="Asistente Comercial MTP" userId="f80a97cebd97c2b5" providerId="LiveId" clId="{1B496605-EC0E-49E6-8E76-C2DEFFB4F11B}" dt="2024-05-29T17:13:53.369" v="1258" actId="47"/>
        <pc:sldMkLst>
          <pc:docMk/>
          <pc:sldMk cId="2709467598" sldId="256"/>
        </pc:sldMkLst>
      </pc:sldChg>
      <pc:sldChg chg="addSp delSp modSp mod ord">
        <pc:chgData name="Asistente Comercial MTP" userId="f80a97cebd97c2b5" providerId="LiveId" clId="{1B496605-EC0E-49E6-8E76-C2DEFFB4F11B}" dt="2024-05-29T19:12:53.801" v="1346"/>
        <pc:sldMkLst>
          <pc:docMk/>
          <pc:sldMk cId="2118747268" sldId="257"/>
        </pc:sldMkLst>
        <pc:picChg chg="add mod">
          <ac:chgData name="Asistente Comercial MTP" userId="f80a97cebd97c2b5" providerId="LiveId" clId="{1B496605-EC0E-49E6-8E76-C2DEFFB4F11B}" dt="2024-05-29T17:13:51.440" v="1257"/>
          <ac:picMkLst>
            <pc:docMk/>
            <pc:sldMk cId="2118747268" sldId="257"/>
            <ac:picMk id="2" creationId="{E277B9FA-B87A-4DDF-BF6E-90B8C979A637}"/>
          </ac:picMkLst>
        </pc:picChg>
        <pc:picChg chg="del">
          <ac:chgData name="Asistente Comercial MTP" userId="f80a97cebd97c2b5" providerId="LiveId" clId="{1B496605-EC0E-49E6-8E76-C2DEFFB4F11B}" dt="2024-05-29T17:13:46.082" v="1256" actId="478"/>
          <ac:picMkLst>
            <pc:docMk/>
            <pc:sldMk cId="2118747268" sldId="257"/>
            <ac:picMk id="8" creationId="{9EE988F8-C514-4705-2C37-028C6EDCF467}"/>
          </ac:picMkLst>
        </pc:picChg>
      </pc:sldChg>
      <pc:sldChg chg="ord">
        <pc:chgData name="Asistente Comercial MTP" userId="f80a97cebd97c2b5" providerId="LiveId" clId="{1B496605-EC0E-49E6-8E76-C2DEFFB4F11B}" dt="2024-05-29T19:02:49.792" v="1306"/>
        <pc:sldMkLst>
          <pc:docMk/>
          <pc:sldMk cId="528895973" sldId="258"/>
        </pc:sldMkLst>
      </pc:sldChg>
      <pc:sldChg chg="addSp delSp modSp mod ord">
        <pc:chgData name="Asistente Comercial MTP" userId="f80a97cebd97c2b5" providerId="LiveId" clId="{1B496605-EC0E-49E6-8E76-C2DEFFB4F11B}" dt="2024-05-29T19:03:26.707" v="1318"/>
        <pc:sldMkLst>
          <pc:docMk/>
          <pc:sldMk cId="171092069" sldId="259"/>
        </pc:sldMkLst>
        <pc:spChg chg="mod">
          <ac:chgData name="Asistente Comercial MTP" userId="f80a97cebd97c2b5" providerId="LiveId" clId="{1B496605-EC0E-49E6-8E76-C2DEFFB4F11B}" dt="2024-05-29T19:03:18.370" v="1316" actId="1076"/>
          <ac:spMkLst>
            <pc:docMk/>
            <pc:sldMk cId="171092069" sldId="259"/>
            <ac:spMk id="4" creationId="{F1A6E435-2829-DC77-A6DD-6F1B3C4317C6}"/>
          </ac:spMkLst>
        </pc:spChg>
        <pc:picChg chg="del">
          <ac:chgData name="Asistente Comercial MTP" userId="f80a97cebd97c2b5" providerId="LiveId" clId="{1B496605-EC0E-49E6-8E76-C2DEFFB4F11B}" dt="2024-05-29T19:02:58.602" v="1309" actId="478"/>
          <ac:picMkLst>
            <pc:docMk/>
            <pc:sldMk cId="171092069" sldId="259"/>
            <ac:picMk id="3" creationId="{23762650-BDC8-FA73-59F1-1DBA2EA17799}"/>
          </ac:picMkLst>
        </pc:picChg>
        <pc:picChg chg="add mod">
          <ac:chgData name="Asistente Comercial MTP" userId="f80a97cebd97c2b5" providerId="LiveId" clId="{1B496605-EC0E-49E6-8E76-C2DEFFB4F11B}" dt="2024-05-29T19:03:16.229" v="1315" actId="1076"/>
          <ac:picMkLst>
            <pc:docMk/>
            <pc:sldMk cId="171092069" sldId="259"/>
            <ac:picMk id="5" creationId="{7A4927B3-5424-F44A-B6EA-DE7F9792D3AF}"/>
          </ac:picMkLst>
        </pc:picChg>
      </pc:sldChg>
      <pc:sldChg chg="del">
        <pc:chgData name="Asistente Comercial MTP" userId="f80a97cebd97c2b5" providerId="LiveId" clId="{1B496605-EC0E-49E6-8E76-C2DEFFB4F11B}" dt="2024-05-29T17:14:00.300" v="1259" actId="47"/>
        <pc:sldMkLst>
          <pc:docMk/>
          <pc:sldMk cId="1548460708" sldId="260"/>
        </pc:sldMkLst>
      </pc:sldChg>
      <pc:sldChg chg="addSp delSp modSp new del mod">
        <pc:chgData name="Asistente Comercial MTP" userId="f80a97cebd97c2b5" providerId="LiveId" clId="{1B496605-EC0E-49E6-8E76-C2DEFFB4F11B}" dt="2024-05-29T17:14:02.305" v="1260" actId="47"/>
        <pc:sldMkLst>
          <pc:docMk/>
          <pc:sldMk cId="1412000923" sldId="261"/>
        </pc:sldMkLst>
        <pc:spChg chg="del">
          <ac:chgData name="Asistente Comercial MTP" userId="f80a97cebd97c2b5" providerId="LiveId" clId="{1B496605-EC0E-49E6-8E76-C2DEFFB4F11B}" dt="2024-05-24T16:12:27.298" v="1" actId="478"/>
          <ac:spMkLst>
            <pc:docMk/>
            <pc:sldMk cId="1412000923" sldId="261"/>
            <ac:spMk id="2" creationId="{C07CDDF8-132E-A8F0-BDB7-E8E8EEB1681E}"/>
          </ac:spMkLst>
        </pc:spChg>
        <pc:spChg chg="del">
          <ac:chgData name="Asistente Comercial MTP" userId="f80a97cebd97c2b5" providerId="LiveId" clId="{1B496605-EC0E-49E6-8E76-C2DEFFB4F11B}" dt="2024-05-24T16:12:29.075" v="2" actId="478"/>
          <ac:spMkLst>
            <pc:docMk/>
            <pc:sldMk cId="1412000923" sldId="261"/>
            <ac:spMk id="3" creationId="{8A17008C-DC33-D397-4E74-3757B208744C}"/>
          </ac:spMkLst>
        </pc:spChg>
        <pc:spChg chg="add mod">
          <ac:chgData name="Asistente Comercial MTP" userId="f80a97cebd97c2b5" providerId="LiveId" clId="{1B496605-EC0E-49E6-8E76-C2DEFFB4F11B}" dt="2024-05-27T20:14:15.855" v="1229" actId="313"/>
          <ac:spMkLst>
            <pc:docMk/>
            <pc:sldMk cId="1412000923" sldId="261"/>
            <ac:spMk id="4" creationId="{3AA9AD31-1654-47B7-8A55-0D76DB5EBF24}"/>
          </ac:spMkLst>
        </pc:spChg>
        <pc:spChg chg="add del">
          <ac:chgData name="Asistente Comercial MTP" userId="f80a97cebd97c2b5" providerId="LiveId" clId="{1B496605-EC0E-49E6-8E76-C2DEFFB4F11B}" dt="2024-05-24T16:15:05.230" v="31" actId="478"/>
          <ac:spMkLst>
            <pc:docMk/>
            <pc:sldMk cId="1412000923" sldId="261"/>
            <ac:spMk id="6" creationId="{3B7AC284-B9C2-596B-04F9-780B3E3CF5EB}"/>
          </ac:spMkLst>
        </pc:spChg>
        <pc:picChg chg="add del mod">
          <ac:chgData name="Asistente Comercial MTP" userId="f80a97cebd97c2b5" providerId="LiveId" clId="{1B496605-EC0E-49E6-8E76-C2DEFFB4F11B}" dt="2024-05-24T22:29:10.556" v="217" actId="478"/>
          <ac:picMkLst>
            <pc:docMk/>
            <pc:sldMk cId="1412000923" sldId="261"/>
            <ac:picMk id="8" creationId="{C9762CAF-DB93-B4D9-90F8-868D5363F83C}"/>
          </ac:picMkLst>
        </pc:picChg>
        <pc:picChg chg="add del mod">
          <ac:chgData name="Asistente Comercial MTP" userId="f80a97cebd97c2b5" providerId="LiveId" clId="{1B496605-EC0E-49E6-8E76-C2DEFFB4F11B}" dt="2024-05-27T19:41:35.136" v="539" actId="478"/>
          <ac:picMkLst>
            <pc:docMk/>
            <pc:sldMk cId="1412000923" sldId="261"/>
            <ac:picMk id="10" creationId="{2E06DD0B-03B0-F2FB-B4C0-9E3D2705AFD4}"/>
          </ac:picMkLst>
        </pc:picChg>
        <pc:picChg chg="add del mod">
          <ac:chgData name="Asistente Comercial MTP" userId="f80a97cebd97c2b5" providerId="LiveId" clId="{1B496605-EC0E-49E6-8E76-C2DEFFB4F11B}" dt="2024-05-27T19:41:36.661" v="543" actId="478"/>
          <ac:picMkLst>
            <pc:docMk/>
            <pc:sldMk cId="1412000923" sldId="261"/>
            <ac:picMk id="12" creationId="{79395C84-BEF5-9F46-C8C1-48E4E588BFFD}"/>
          </ac:picMkLst>
        </pc:picChg>
        <pc:picChg chg="add del mod">
          <ac:chgData name="Asistente Comercial MTP" userId="f80a97cebd97c2b5" providerId="LiveId" clId="{1B496605-EC0E-49E6-8E76-C2DEFFB4F11B}" dt="2024-05-27T19:41:35.519" v="540" actId="478"/>
          <ac:picMkLst>
            <pc:docMk/>
            <pc:sldMk cId="1412000923" sldId="261"/>
            <ac:picMk id="14" creationId="{2BDC9087-E759-7F4F-8C1F-0FF3E07AE1A6}"/>
          </ac:picMkLst>
        </pc:picChg>
        <pc:picChg chg="add del mod">
          <ac:chgData name="Asistente Comercial MTP" userId="f80a97cebd97c2b5" providerId="LiveId" clId="{1B496605-EC0E-49E6-8E76-C2DEFFB4F11B}" dt="2024-05-27T19:41:36.326" v="542" actId="478"/>
          <ac:picMkLst>
            <pc:docMk/>
            <pc:sldMk cId="1412000923" sldId="261"/>
            <ac:picMk id="16" creationId="{E4AD6C8E-36CD-3086-50A6-FF71984E07D6}"/>
          </ac:picMkLst>
        </pc:picChg>
        <pc:picChg chg="add del mod">
          <ac:chgData name="Asistente Comercial MTP" userId="f80a97cebd97c2b5" providerId="LiveId" clId="{1B496605-EC0E-49E6-8E76-C2DEFFB4F11B}" dt="2024-05-27T19:41:35.936" v="541" actId="478"/>
          <ac:picMkLst>
            <pc:docMk/>
            <pc:sldMk cId="1412000923" sldId="261"/>
            <ac:picMk id="18" creationId="{55D510E0-6ED2-DEEF-5B81-1C32F6DC12E3}"/>
          </ac:picMkLst>
        </pc:picChg>
        <pc:picChg chg="add mod">
          <ac:chgData name="Asistente Comercial MTP" userId="f80a97cebd97c2b5" providerId="LiveId" clId="{1B496605-EC0E-49E6-8E76-C2DEFFB4F11B}" dt="2024-05-27T20:13:22.070" v="1209" actId="1076"/>
          <ac:picMkLst>
            <pc:docMk/>
            <pc:sldMk cId="1412000923" sldId="261"/>
            <ac:picMk id="20" creationId="{580AA638-93F0-7179-F3A8-8356215A4D9C}"/>
          </ac:picMkLst>
        </pc:picChg>
      </pc:sldChg>
      <pc:sldChg chg="addSp delSp modSp new mod">
        <pc:chgData name="Asistente Comercial MTP" userId="f80a97cebd97c2b5" providerId="LiveId" clId="{1B496605-EC0E-49E6-8E76-C2DEFFB4F11B}" dt="2024-05-24T16:19:59.560" v="51" actId="33524"/>
        <pc:sldMkLst>
          <pc:docMk/>
          <pc:sldMk cId="2509083547" sldId="262"/>
        </pc:sldMkLst>
        <pc:spChg chg="del">
          <ac:chgData name="Asistente Comercial MTP" userId="f80a97cebd97c2b5" providerId="LiveId" clId="{1B496605-EC0E-49E6-8E76-C2DEFFB4F11B}" dt="2024-05-24T16:15:33.830" v="39" actId="478"/>
          <ac:spMkLst>
            <pc:docMk/>
            <pc:sldMk cId="2509083547" sldId="262"/>
            <ac:spMk id="2" creationId="{9BC60065-1E3E-E728-7697-C65F61243E3C}"/>
          </ac:spMkLst>
        </pc:spChg>
        <pc:spChg chg="del">
          <ac:chgData name="Asistente Comercial MTP" userId="f80a97cebd97c2b5" providerId="LiveId" clId="{1B496605-EC0E-49E6-8E76-C2DEFFB4F11B}" dt="2024-05-24T16:15:36.330" v="40" actId="478"/>
          <ac:spMkLst>
            <pc:docMk/>
            <pc:sldMk cId="2509083547" sldId="262"/>
            <ac:spMk id="3" creationId="{9342830D-4C7E-A71F-0E64-6AAF6068588F}"/>
          </ac:spMkLst>
        </pc:spChg>
        <pc:spChg chg="add mod">
          <ac:chgData name="Asistente Comercial MTP" userId="f80a97cebd97c2b5" providerId="LiveId" clId="{1B496605-EC0E-49E6-8E76-C2DEFFB4F11B}" dt="2024-05-24T16:19:59.560" v="51" actId="33524"/>
          <ac:spMkLst>
            <pc:docMk/>
            <pc:sldMk cId="2509083547" sldId="262"/>
            <ac:spMk id="6" creationId="{3CD749CB-0E5C-255C-05CF-0D50AD6DDF0D}"/>
          </ac:spMkLst>
        </pc:spChg>
        <pc:picChg chg="add mod">
          <ac:chgData name="Asistente Comercial MTP" userId="f80a97cebd97c2b5" providerId="LiveId" clId="{1B496605-EC0E-49E6-8E76-C2DEFFB4F11B}" dt="2024-05-24T16:18:54.610" v="44" actId="1076"/>
          <ac:picMkLst>
            <pc:docMk/>
            <pc:sldMk cId="2509083547" sldId="262"/>
            <ac:picMk id="5" creationId="{0874291C-60DC-05C9-CB81-31CA4DCF6CB1}"/>
          </ac:picMkLst>
        </pc:picChg>
      </pc:sldChg>
      <pc:sldChg chg="addSp delSp modSp new mod">
        <pc:chgData name="Asistente Comercial MTP" userId="f80a97cebd97c2b5" providerId="LiveId" clId="{1B496605-EC0E-49E6-8E76-C2DEFFB4F11B}" dt="2024-05-24T16:22:59.610" v="72" actId="14100"/>
        <pc:sldMkLst>
          <pc:docMk/>
          <pc:sldMk cId="4166497618" sldId="263"/>
        </pc:sldMkLst>
        <pc:spChg chg="mod">
          <ac:chgData name="Asistente Comercial MTP" userId="f80a97cebd97c2b5" providerId="LiveId" clId="{1B496605-EC0E-49E6-8E76-C2DEFFB4F11B}" dt="2024-05-24T16:22:59.610" v="72" actId="14100"/>
          <ac:spMkLst>
            <pc:docMk/>
            <pc:sldMk cId="4166497618" sldId="263"/>
            <ac:spMk id="2" creationId="{37112557-2556-86AE-428A-F361339361A7}"/>
          </ac:spMkLst>
        </pc:spChg>
        <pc:spChg chg="del">
          <ac:chgData name="Asistente Comercial MTP" userId="f80a97cebd97c2b5" providerId="LiveId" clId="{1B496605-EC0E-49E6-8E76-C2DEFFB4F11B}" dt="2024-05-24T16:22:07.380" v="53" actId="478"/>
          <ac:spMkLst>
            <pc:docMk/>
            <pc:sldMk cId="4166497618" sldId="263"/>
            <ac:spMk id="3" creationId="{D8E9DEDD-1237-66A8-D0D5-ABAF6BAAB80C}"/>
          </ac:spMkLst>
        </pc:spChg>
        <pc:picChg chg="add mod">
          <ac:chgData name="Asistente Comercial MTP" userId="f80a97cebd97c2b5" providerId="LiveId" clId="{1B496605-EC0E-49E6-8E76-C2DEFFB4F11B}" dt="2024-05-24T16:22:14.510" v="56" actId="1076"/>
          <ac:picMkLst>
            <pc:docMk/>
            <pc:sldMk cId="4166497618" sldId="263"/>
            <ac:picMk id="1026" creationId="{A8797118-828E-F02A-E092-30F1A925AA5C}"/>
          </ac:picMkLst>
        </pc:picChg>
      </pc:sldChg>
      <pc:sldChg chg="addSp delSp modSp new mod">
        <pc:chgData name="Asistente Comercial MTP" userId="f80a97cebd97c2b5" providerId="LiveId" clId="{1B496605-EC0E-49E6-8E76-C2DEFFB4F11B}" dt="2024-05-24T16:29:10.422" v="85" actId="20577"/>
        <pc:sldMkLst>
          <pc:docMk/>
          <pc:sldMk cId="1204411225" sldId="264"/>
        </pc:sldMkLst>
        <pc:spChg chg="del">
          <ac:chgData name="Asistente Comercial MTP" userId="f80a97cebd97c2b5" providerId="LiveId" clId="{1B496605-EC0E-49E6-8E76-C2DEFFB4F11B}" dt="2024-05-24T16:27:34.597" v="74" actId="478"/>
          <ac:spMkLst>
            <pc:docMk/>
            <pc:sldMk cId="1204411225" sldId="264"/>
            <ac:spMk id="2" creationId="{44DD3825-43F9-ADB5-6DFD-E3D67972E00E}"/>
          </ac:spMkLst>
        </pc:spChg>
        <pc:spChg chg="del">
          <ac:chgData name="Asistente Comercial MTP" userId="f80a97cebd97c2b5" providerId="LiveId" clId="{1B496605-EC0E-49E6-8E76-C2DEFFB4F11B}" dt="2024-05-24T16:27:36.587" v="75" actId="478"/>
          <ac:spMkLst>
            <pc:docMk/>
            <pc:sldMk cId="1204411225" sldId="264"/>
            <ac:spMk id="3" creationId="{7DBF8156-A50E-FABB-C0F0-24E72BDC43DB}"/>
          </ac:spMkLst>
        </pc:spChg>
        <pc:spChg chg="add mod">
          <ac:chgData name="Asistente Comercial MTP" userId="f80a97cebd97c2b5" providerId="LiveId" clId="{1B496605-EC0E-49E6-8E76-C2DEFFB4F11B}" dt="2024-05-24T16:29:10.422" v="85" actId="20577"/>
          <ac:spMkLst>
            <pc:docMk/>
            <pc:sldMk cId="1204411225" sldId="264"/>
            <ac:spMk id="4" creationId="{913CFA1E-527F-112D-E7B6-D8C121AE83D8}"/>
          </ac:spMkLst>
        </pc:spChg>
        <pc:picChg chg="add mod">
          <ac:chgData name="Asistente Comercial MTP" userId="f80a97cebd97c2b5" providerId="LiveId" clId="{1B496605-EC0E-49E6-8E76-C2DEFFB4F11B}" dt="2024-05-24T16:27:40.576" v="77" actId="1076"/>
          <ac:picMkLst>
            <pc:docMk/>
            <pc:sldMk cId="1204411225" sldId="264"/>
            <ac:picMk id="2050" creationId="{D9074792-923A-C498-73AE-7FE9FA7B79FE}"/>
          </ac:picMkLst>
        </pc:picChg>
      </pc:sldChg>
      <pc:sldChg chg="addSp delSp modSp new del mod">
        <pc:chgData name="Asistente Comercial MTP" userId="f80a97cebd97c2b5" providerId="LiveId" clId="{1B496605-EC0E-49E6-8E76-C2DEFFB4F11B}" dt="2024-05-24T23:54:19.540" v="387" actId="47"/>
        <pc:sldMkLst>
          <pc:docMk/>
          <pc:sldMk cId="997147456" sldId="265"/>
        </pc:sldMkLst>
        <pc:spChg chg="mod">
          <ac:chgData name="Asistente Comercial MTP" userId="f80a97cebd97c2b5" providerId="LiveId" clId="{1B496605-EC0E-49E6-8E76-C2DEFFB4F11B}" dt="2024-05-24T16:42:47.147" v="149" actId="20577"/>
          <ac:spMkLst>
            <pc:docMk/>
            <pc:sldMk cId="997147456" sldId="265"/>
            <ac:spMk id="2" creationId="{A5976D9C-2108-DF64-A07B-302A4CF3F127}"/>
          </ac:spMkLst>
        </pc:spChg>
        <pc:spChg chg="del">
          <ac:chgData name="Asistente Comercial MTP" userId="f80a97cebd97c2b5" providerId="LiveId" clId="{1B496605-EC0E-49E6-8E76-C2DEFFB4F11B}" dt="2024-05-24T16:41:52.638" v="124" actId="478"/>
          <ac:spMkLst>
            <pc:docMk/>
            <pc:sldMk cId="997147456" sldId="265"/>
            <ac:spMk id="3" creationId="{DB40DBED-4267-37F0-28EC-923159B25E5A}"/>
          </ac:spMkLst>
        </pc:spChg>
        <pc:picChg chg="add mod">
          <ac:chgData name="Asistente Comercial MTP" userId="f80a97cebd97c2b5" providerId="LiveId" clId="{1B496605-EC0E-49E6-8E76-C2DEFFB4F11B}" dt="2024-05-24T16:42:50.088" v="150" actId="1076"/>
          <ac:picMkLst>
            <pc:docMk/>
            <pc:sldMk cId="997147456" sldId="265"/>
            <ac:picMk id="5" creationId="{912D1F5D-E807-F036-76FF-1F5A6F26F07C}"/>
          </ac:picMkLst>
        </pc:picChg>
        <pc:picChg chg="add mod">
          <ac:chgData name="Asistente Comercial MTP" userId="f80a97cebd97c2b5" providerId="LiveId" clId="{1B496605-EC0E-49E6-8E76-C2DEFFB4F11B}" dt="2024-05-24T16:42:29.458" v="136" actId="1076"/>
          <ac:picMkLst>
            <pc:docMk/>
            <pc:sldMk cId="997147456" sldId="265"/>
            <ac:picMk id="7" creationId="{B09A9F31-B0A2-8A8F-5408-8850ACE49BDD}"/>
          </ac:picMkLst>
        </pc:picChg>
        <pc:picChg chg="add mod">
          <ac:chgData name="Asistente Comercial MTP" userId="f80a97cebd97c2b5" providerId="LiveId" clId="{1B496605-EC0E-49E6-8E76-C2DEFFB4F11B}" dt="2024-05-24T16:42:34.917" v="138" actId="1076"/>
          <ac:picMkLst>
            <pc:docMk/>
            <pc:sldMk cId="997147456" sldId="265"/>
            <ac:picMk id="9" creationId="{5A7A60C9-A71A-DE76-C2B6-7911E7AF9D03}"/>
          </ac:picMkLst>
        </pc:picChg>
      </pc:sldChg>
      <pc:sldChg chg="addSp delSp modSp new del mod delAnim modAnim">
        <pc:chgData name="Asistente Comercial MTP" userId="f80a97cebd97c2b5" providerId="LiveId" clId="{1B496605-EC0E-49E6-8E76-C2DEFFB4F11B}" dt="2024-05-24T22:51:42.629" v="258" actId="47"/>
        <pc:sldMkLst>
          <pc:docMk/>
          <pc:sldMk cId="1369821255" sldId="266"/>
        </pc:sldMkLst>
        <pc:spChg chg="del">
          <ac:chgData name="Asistente Comercial MTP" userId="f80a97cebd97c2b5" providerId="LiveId" clId="{1B496605-EC0E-49E6-8E76-C2DEFFB4F11B}" dt="2024-05-24T16:43:12.380" v="152"/>
          <ac:spMkLst>
            <pc:docMk/>
            <pc:sldMk cId="1369821255" sldId="266"/>
            <ac:spMk id="3" creationId="{F712E1F3-32CB-CA35-28C8-3A563833CB03}"/>
          </ac:spMkLst>
        </pc:spChg>
        <pc:spChg chg="add del mod">
          <ac:chgData name="Asistente Comercial MTP" userId="f80a97cebd97c2b5" providerId="LiveId" clId="{1B496605-EC0E-49E6-8E76-C2DEFFB4F11B}" dt="2024-05-24T16:43:28.297" v="154"/>
          <ac:spMkLst>
            <pc:docMk/>
            <pc:sldMk cId="1369821255" sldId="266"/>
            <ac:spMk id="6" creationId="{E0EC5EF0-CC6E-A704-FCA7-A70E0C340298}"/>
          </ac:spMkLst>
        </pc:spChg>
        <pc:picChg chg="add del mod">
          <ac:chgData name="Asistente Comercial MTP" userId="f80a97cebd97c2b5" providerId="LiveId" clId="{1B496605-EC0E-49E6-8E76-C2DEFFB4F11B}" dt="2024-05-24T16:43:18.836" v="153" actId="478"/>
          <ac:picMkLst>
            <pc:docMk/>
            <pc:sldMk cId="1369821255" sldId="266"/>
            <ac:picMk id="4" creationId="{ECD89328-F7E8-E3F8-AF82-0CE98C8622E8}"/>
          </ac:picMkLst>
        </pc:picChg>
        <pc:picChg chg="add mod">
          <ac:chgData name="Asistente Comercial MTP" userId="f80a97cebd97c2b5" providerId="LiveId" clId="{1B496605-EC0E-49E6-8E76-C2DEFFB4F11B}" dt="2024-05-24T16:43:28.297" v="154"/>
          <ac:picMkLst>
            <pc:docMk/>
            <pc:sldMk cId="1369821255" sldId="266"/>
            <ac:picMk id="7" creationId="{37AE1DFE-726C-0866-7A7D-C7659D725B0F}"/>
          </ac:picMkLst>
        </pc:picChg>
      </pc:sldChg>
      <pc:sldChg chg="addSp delSp modSp new mod">
        <pc:chgData name="Asistente Comercial MTP" userId="f80a97cebd97c2b5" providerId="LiveId" clId="{1B496605-EC0E-49E6-8E76-C2DEFFB4F11B}" dt="2024-05-24T16:59:43.982" v="215" actId="20577"/>
        <pc:sldMkLst>
          <pc:docMk/>
          <pc:sldMk cId="3596673563" sldId="267"/>
        </pc:sldMkLst>
        <pc:spChg chg="del">
          <ac:chgData name="Asistente Comercial MTP" userId="f80a97cebd97c2b5" providerId="LiveId" clId="{1B496605-EC0E-49E6-8E76-C2DEFFB4F11B}" dt="2024-05-24T16:54:51.493" v="157" actId="478"/>
          <ac:spMkLst>
            <pc:docMk/>
            <pc:sldMk cId="3596673563" sldId="267"/>
            <ac:spMk id="2" creationId="{A0A08F41-BFA1-EF52-4D6D-39D7E53FC68B}"/>
          </ac:spMkLst>
        </pc:spChg>
        <pc:spChg chg="del">
          <ac:chgData name="Asistente Comercial MTP" userId="f80a97cebd97c2b5" providerId="LiveId" clId="{1B496605-EC0E-49E6-8E76-C2DEFFB4F11B}" dt="2024-05-24T16:54:49.342" v="156" actId="478"/>
          <ac:spMkLst>
            <pc:docMk/>
            <pc:sldMk cId="3596673563" sldId="267"/>
            <ac:spMk id="3" creationId="{98E06E46-F07B-8089-B0F7-65C50C8DDBF3}"/>
          </ac:spMkLst>
        </pc:spChg>
        <pc:spChg chg="add mod">
          <ac:chgData name="Asistente Comercial MTP" userId="f80a97cebd97c2b5" providerId="LiveId" clId="{1B496605-EC0E-49E6-8E76-C2DEFFB4F11B}" dt="2024-05-24T16:55:55.883" v="180" actId="1076"/>
          <ac:spMkLst>
            <pc:docMk/>
            <pc:sldMk cId="3596673563" sldId="267"/>
            <ac:spMk id="8" creationId="{8BA8ADDB-A8FD-20E3-CBF5-889672078BFD}"/>
          </ac:spMkLst>
        </pc:spChg>
        <pc:spChg chg="add del mod">
          <ac:chgData name="Asistente Comercial MTP" userId="f80a97cebd97c2b5" providerId="LiveId" clId="{1B496605-EC0E-49E6-8E76-C2DEFFB4F11B}" dt="2024-05-24T16:55:51.283" v="179" actId="20577"/>
          <ac:spMkLst>
            <pc:docMk/>
            <pc:sldMk cId="3596673563" sldId="267"/>
            <ac:spMk id="9" creationId="{D3C3B3E0-A793-2842-3B4F-F8E7B3B4FBF6}"/>
          </ac:spMkLst>
        </pc:spChg>
        <pc:spChg chg="add del mod">
          <ac:chgData name="Asistente Comercial MTP" userId="f80a97cebd97c2b5" providerId="LiveId" clId="{1B496605-EC0E-49E6-8E76-C2DEFFB4F11B}" dt="2024-05-24T16:58:38.103" v="193" actId="478"/>
          <ac:spMkLst>
            <pc:docMk/>
            <pc:sldMk cId="3596673563" sldId="267"/>
            <ac:spMk id="10" creationId="{E45411C2-7665-CB2C-1CD3-3A78EDBA99B9}"/>
          </ac:spMkLst>
        </pc:spChg>
        <pc:spChg chg="add">
          <ac:chgData name="Asistente Comercial MTP" userId="f80a97cebd97c2b5" providerId="LiveId" clId="{1B496605-EC0E-49E6-8E76-C2DEFFB4F11B}" dt="2024-05-24T16:56:53.580" v="186"/>
          <ac:spMkLst>
            <pc:docMk/>
            <pc:sldMk cId="3596673563" sldId="267"/>
            <ac:spMk id="11" creationId="{91417171-F48D-4959-CBA1-68325B129231}"/>
          </ac:spMkLst>
        </pc:spChg>
        <pc:spChg chg="add">
          <ac:chgData name="Asistente Comercial MTP" userId="f80a97cebd97c2b5" providerId="LiveId" clId="{1B496605-EC0E-49E6-8E76-C2DEFFB4F11B}" dt="2024-05-24T16:56:57.683" v="187"/>
          <ac:spMkLst>
            <pc:docMk/>
            <pc:sldMk cId="3596673563" sldId="267"/>
            <ac:spMk id="12" creationId="{4EC91C85-2B9B-60DA-30A8-C6ED5482A981}"/>
          </ac:spMkLst>
        </pc:spChg>
        <pc:spChg chg="add del mod">
          <ac:chgData name="Asistente Comercial MTP" userId="f80a97cebd97c2b5" providerId="LiveId" clId="{1B496605-EC0E-49E6-8E76-C2DEFFB4F11B}" dt="2024-05-24T16:58:43.058" v="194" actId="478"/>
          <ac:spMkLst>
            <pc:docMk/>
            <pc:sldMk cId="3596673563" sldId="267"/>
            <ac:spMk id="13" creationId="{D25857C6-1251-438E-29F5-E743D7A59BC6}"/>
          </ac:spMkLst>
        </pc:spChg>
        <pc:spChg chg="add mod">
          <ac:chgData name="Asistente Comercial MTP" userId="f80a97cebd97c2b5" providerId="LiveId" clId="{1B496605-EC0E-49E6-8E76-C2DEFFB4F11B}" dt="2024-05-24T16:59:43.982" v="215" actId="20577"/>
          <ac:spMkLst>
            <pc:docMk/>
            <pc:sldMk cId="3596673563" sldId="267"/>
            <ac:spMk id="14" creationId="{7B42DD25-6176-F4A9-E43B-D5968F9FE2BD}"/>
          </ac:spMkLst>
        </pc:spChg>
        <pc:picChg chg="add mod">
          <ac:chgData name="Asistente Comercial MTP" userId="f80a97cebd97c2b5" providerId="LiveId" clId="{1B496605-EC0E-49E6-8E76-C2DEFFB4F11B}" dt="2024-05-24T16:56:05.771" v="183" actId="14100"/>
          <ac:picMkLst>
            <pc:docMk/>
            <pc:sldMk cId="3596673563" sldId="267"/>
            <ac:picMk id="5" creationId="{BD7FBCF8-F70D-19EA-E291-70658E0A8262}"/>
          </ac:picMkLst>
        </pc:picChg>
        <pc:picChg chg="add mod">
          <ac:chgData name="Asistente Comercial MTP" userId="f80a97cebd97c2b5" providerId="LiveId" clId="{1B496605-EC0E-49E6-8E76-C2DEFFB4F11B}" dt="2024-05-24T16:56:09.063" v="184" actId="14100"/>
          <ac:picMkLst>
            <pc:docMk/>
            <pc:sldMk cId="3596673563" sldId="267"/>
            <ac:picMk id="7" creationId="{BE142675-B0B8-E6BA-92FA-F81B6D6142C4}"/>
          </ac:picMkLst>
        </pc:picChg>
      </pc:sldChg>
      <pc:sldChg chg="addSp delSp modSp new del mod ord delAnim modAnim">
        <pc:chgData name="Asistente Comercial MTP" userId="f80a97cebd97c2b5" providerId="LiveId" clId="{1B496605-EC0E-49E6-8E76-C2DEFFB4F11B}" dt="2024-05-29T17:14:07.012" v="1262" actId="47"/>
        <pc:sldMkLst>
          <pc:docMk/>
          <pc:sldMk cId="4055554933" sldId="268"/>
        </pc:sldMkLst>
        <pc:spChg chg="del">
          <ac:chgData name="Asistente Comercial MTP" userId="f80a97cebd97c2b5" providerId="LiveId" clId="{1B496605-EC0E-49E6-8E76-C2DEFFB4F11B}" dt="2024-05-24T22:47:36.269" v="236" actId="478"/>
          <ac:spMkLst>
            <pc:docMk/>
            <pc:sldMk cId="4055554933" sldId="268"/>
            <ac:spMk id="2" creationId="{F02D8022-EEB8-D6B0-BA5E-96AC5393E752}"/>
          </ac:spMkLst>
        </pc:spChg>
        <pc:spChg chg="del">
          <ac:chgData name="Asistente Comercial MTP" userId="f80a97cebd97c2b5" providerId="LiveId" clId="{1B496605-EC0E-49E6-8E76-C2DEFFB4F11B}" dt="2024-05-24T22:29:31.050" v="224"/>
          <ac:spMkLst>
            <pc:docMk/>
            <pc:sldMk cId="4055554933" sldId="268"/>
            <ac:spMk id="3" creationId="{E28C6ADE-2EAF-2F0D-D890-DE54C08DADDE}"/>
          </ac:spMkLst>
        </pc:spChg>
        <pc:spChg chg="add del mod">
          <ac:chgData name="Asistente Comercial MTP" userId="f80a97cebd97c2b5" providerId="LiveId" clId="{1B496605-EC0E-49E6-8E76-C2DEFFB4F11B}" dt="2024-05-24T22:30:26.926" v="226"/>
          <ac:spMkLst>
            <pc:docMk/>
            <pc:sldMk cId="4055554933" sldId="268"/>
            <ac:spMk id="6" creationId="{89F8B587-A81F-4618-BFC5-E0B2D621A68C}"/>
          </ac:spMkLst>
        </pc:spChg>
        <pc:spChg chg="add del mod">
          <ac:chgData name="Asistente Comercial MTP" userId="f80a97cebd97c2b5" providerId="LiveId" clId="{1B496605-EC0E-49E6-8E76-C2DEFFB4F11B}" dt="2024-05-24T22:44:07.396" v="230"/>
          <ac:spMkLst>
            <pc:docMk/>
            <pc:sldMk cId="4055554933" sldId="268"/>
            <ac:spMk id="9" creationId="{B2C66B2C-8080-2313-FFC5-29C7D0CEDEBF}"/>
          </ac:spMkLst>
        </pc:spChg>
        <pc:spChg chg="add del mod">
          <ac:chgData name="Asistente Comercial MTP" userId="f80a97cebd97c2b5" providerId="LiveId" clId="{1B496605-EC0E-49E6-8E76-C2DEFFB4F11B}" dt="2024-05-24T22:47:32.820" v="232" actId="931"/>
          <ac:spMkLst>
            <pc:docMk/>
            <pc:sldMk cId="4055554933" sldId="268"/>
            <ac:spMk id="12" creationId="{219982EB-508A-4D35-D7AF-82104D4AC9BE}"/>
          </ac:spMkLst>
        </pc:spChg>
        <pc:spChg chg="add mod">
          <ac:chgData name="Asistente Comercial MTP" userId="f80a97cebd97c2b5" providerId="LiveId" clId="{1B496605-EC0E-49E6-8E76-C2DEFFB4F11B}" dt="2024-05-27T20:15:59.140" v="1255" actId="20577"/>
          <ac:spMkLst>
            <pc:docMk/>
            <pc:sldMk cId="4055554933" sldId="268"/>
            <ac:spMk id="15" creationId="{46532E66-DE34-689E-8B7B-B2FAA783981A}"/>
          </ac:spMkLst>
        </pc:spChg>
        <pc:picChg chg="add del mod">
          <ac:chgData name="Asistente Comercial MTP" userId="f80a97cebd97c2b5" providerId="LiveId" clId="{1B496605-EC0E-49E6-8E76-C2DEFFB4F11B}" dt="2024-05-24T22:30:19.418" v="225" actId="478"/>
          <ac:picMkLst>
            <pc:docMk/>
            <pc:sldMk cId="4055554933" sldId="268"/>
            <ac:picMk id="4" creationId="{77F76796-66AA-F9CD-0F96-A34E0F01D482}"/>
          </ac:picMkLst>
        </pc:picChg>
        <pc:picChg chg="add del mod">
          <ac:chgData name="Asistente Comercial MTP" userId="f80a97cebd97c2b5" providerId="LiveId" clId="{1B496605-EC0E-49E6-8E76-C2DEFFB4F11B}" dt="2024-05-24T22:31:52.984" v="229" actId="478"/>
          <ac:picMkLst>
            <pc:docMk/>
            <pc:sldMk cId="4055554933" sldId="268"/>
            <ac:picMk id="7" creationId="{33110C31-1736-B082-0AAC-878994F7A92D}"/>
          </ac:picMkLst>
        </pc:picChg>
        <pc:picChg chg="add del mod">
          <ac:chgData name="Asistente Comercial MTP" userId="f80a97cebd97c2b5" providerId="LiveId" clId="{1B496605-EC0E-49E6-8E76-C2DEFFB4F11B}" dt="2024-05-24T22:44:20.096" v="231" actId="478"/>
          <ac:picMkLst>
            <pc:docMk/>
            <pc:sldMk cId="4055554933" sldId="268"/>
            <ac:picMk id="10" creationId="{6CFF301C-E0BA-1B96-7A5E-67C9490F372E}"/>
          </ac:picMkLst>
        </pc:picChg>
        <pc:picChg chg="add mod">
          <ac:chgData name="Asistente Comercial MTP" userId="f80a97cebd97c2b5" providerId="LiveId" clId="{1B496605-EC0E-49E6-8E76-C2DEFFB4F11B}" dt="2024-05-27T20:15:28.990" v="1230" actId="1076"/>
          <ac:picMkLst>
            <pc:docMk/>
            <pc:sldMk cId="4055554933" sldId="268"/>
            <ac:picMk id="14" creationId="{946B7C16-95C1-2300-CB32-7BB379A782C6}"/>
          </ac:picMkLst>
        </pc:picChg>
      </pc:sldChg>
      <pc:sldChg chg="addSp delSp modSp new del mod ord">
        <pc:chgData name="Asistente Comercial MTP" userId="f80a97cebd97c2b5" providerId="LiveId" clId="{1B496605-EC0E-49E6-8E76-C2DEFFB4F11B}" dt="2024-05-24T22:59:46.226" v="302" actId="2696"/>
        <pc:sldMkLst>
          <pc:docMk/>
          <pc:sldMk cId="1355358291" sldId="269"/>
        </pc:sldMkLst>
        <pc:spChg chg="del">
          <ac:chgData name="Asistente Comercial MTP" userId="f80a97cebd97c2b5" providerId="LiveId" clId="{1B496605-EC0E-49E6-8E76-C2DEFFB4F11B}" dt="2024-05-24T22:47:46.925" v="241" actId="478"/>
          <ac:spMkLst>
            <pc:docMk/>
            <pc:sldMk cId="1355358291" sldId="269"/>
            <ac:spMk id="2" creationId="{D2A934A1-C2A3-1492-3E4E-3D3A2C91034D}"/>
          </ac:spMkLst>
        </pc:spChg>
        <pc:spChg chg="del">
          <ac:chgData name="Asistente Comercial MTP" userId="f80a97cebd97c2b5" providerId="LiveId" clId="{1B496605-EC0E-49E6-8E76-C2DEFFB4F11B}" dt="2024-05-24T22:47:59.079" v="242" actId="931"/>
          <ac:spMkLst>
            <pc:docMk/>
            <pc:sldMk cId="1355358291" sldId="269"/>
            <ac:spMk id="3" creationId="{F5F6D651-EEBF-4459-8840-C89671CCEE36}"/>
          </ac:spMkLst>
        </pc:spChg>
        <pc:picChg chg="add mod">
          <ac:chgData name="Asistente Comercial MTP" userId="f80a97cebd97c2b5" providerId="LiveId" clId="{1B496605-EC0E-49E6-8E76-C2DEFFB4F11B}" dt="2024-05-24T22:48:14.704" v="252" actId="1076"/>
          <ac:picMkLst>
            <pc:docMk/>
            <pc:sldMk cId="1355358291" sldId="269"/>
            <ac:picMk id="5" creationId="{FE4F8B89-C8A8-D721-8333-A4436058F1AE}"/>
          </ac:picMkLst>
        </pc:picChg>
        <pc:picChg chg="add mod">
          <ac:chgData name="Asistente Comercial MTP" userId="f80a97cebd97c2b5" providerId="LiveId" clId="{1B496605-EC0E-49E6-8E76-C2DEFFB4F11B}" dt="2024-05-24T22:48:12.861" v="251" actId="1076"/>
          <ac:picMkLst>
            <pc:docMk/>
            <pc:sldMk cId="1355358291" sldId="269"/>
            <ac:picMk id="7" creationId="{B36DFDBB-2DEB-9F1D-1DEE-7371FE168D5D}"/>
          </ac:picMkLst>
        </pc:picChg>
      </pc:sldChg>
      <pc:sldChg chg="addSp delSp modSp new del mod ord delAnim modAnim">
        <pc:chgData name="Asistente Comercial MTP" userId="f80a97cebd97c2b5" providerId="LiveId" clId="{1B496605-EC0E-49E6-8E76-C2DEFFB4F11B}" dt="2024-05-29T17:14:05.384" v="1261" actId="47"/>
        <pc:sldMkLst>
          <pc:docMk/>
          <pc:sldMk cId="3560977160" sldId="270"/>
        </pc:sldMkLst>
        <pc:spChg chg="mod">
          <ac:chgData name="Asistente Comercial MTP" userId="f80a97cebd97c2b5" providerId="LiveId" clId="{1B496605-EC0E-49E6-8E76-C2DEFFB4F11B}" dt="2024-05-25T00:08:02.848" v="516" actId="255"/>
          <ac:spMkLst>
            <pc:docMk/>
            <pc:sldMk cId="3560977160" sldId="270"/>
            <ac:spMk id="2" creationId="{440F45A8-6D34-D92B-E9EF-8086F6CA18B5}"/>
          </ac:spMkLst>
        </pc:spChg>
        <pc:spChg chg="del">
          <ac:chgData name="Asistente Comercial MTP" userId="f80a97cebd97c2b5" providerId="LiveId" clId="{1B496605-EC0E-49E6-8E76-C2DEFFB4F11B}" dt="2024-05-24T22:48:24.774" v="254"/>
          <ac:spMkLst>
            <pc:docMk/>
            <pc:sldMk cId="3560977160" sldId="270"/>
            <ac:spMk id="3" creationId="{7EC55883-CE60-2B2D-524C-F5CA116C7017}"/>
          </ac:spMkLst>
        </pc:spChg>
        <pc:spChg chg="add del mod">
          <ac:chgData name="Asistente Comercial MTP" userId="f80a97cebd97c2b5" providerId="LiveId" clId="{1B496605-EC0E-49E6-8E76-C2DEFFB4F11B}" dt="2024-05-24T22:51:09.651" v="256"/>
          <ac:spMkLst>
            <pc:docMk/>
            <pc:sldMk cId="3560977160" sldId="270"/>
            <ac:spMk id="6" creationId="{418921CC-F2C4-FDB1-8718-2EDCA8669993}"/>
          </ac:spMkLst>
        </pc:spChg>
        <pc:picChg chg="add del mod">
          <ac:chgData name="Asistente Comercial MTP" userId="f80a97cebd97c2b5" providerId="LiveId" clId="{1B496605-EC0E-49E6-8E76-C2DEFFB4F11B}" dt="2024-05-24T22:48:43.113" v="255" actId="478"/>
          <ac:picMkLst>
            <pc:docMk/>
            <pc:sldMk cId="3560977160" sldId="270"/>
            <ac:picMk id="4" creationId="{61302C02-1241-6F23-A9EC-DC5C1C446D28}"/>
          </ac:picMkLst>
        </pc:picChg>
        <pc:picChg chg="add mod">
          <ac:chgData name="Asistente Comercial MTP" userId="f80a97cebd97c2b5" providerId="LiveId" clId="{1B496605-EC0E-49E6-8E76-C2DEFFB4F11B}" dt="2024-05-25T00:08:04.794" v="517" actId="1076"/>
          <ac:picMkLst>
            <pc:docMk/>
            <pc:sldMk cId="3560977160" sldId="270"/>
            <ac:picMk id="7" creationId="{23A77B25-C84D-C6E8-450F-86BC748DCB19}"/>
          </ac:picMkLst>
        </pc:picChg>
      </pc:sldChg>
      <pc:sldChg chg="addSp delSp modSp new del mod">
        <pc:chgData name="Asistente Comercial MTP" userId="f80a97cebd97c2b5" providerId="LiveId" clId="{1B496605-EC0E-49E6-8E76-C2DEFFB4F11B}" dt="2024-05-24T23:54:16.140" v="386" actId="47"/>
        <pc:sldMkLst>
          <pc:docMk/>
          <pc:sldMk cId="2487409299" sldId="271"/>
        </pc:sldMkLst>
        <pc:spChg chg="del">
          <ac:chgData name="Asistente Comercial MTP" userId="f80a97cebd97c2b5" providerId="LiveId" clId="{1B496605-EC0E-49E6-8E76-C2DEFFB4F11B}" dt="2024-05-24T22:52:37.667" v="270" actId="478"/>
          <ac:spMkLst>
            <pc:docMk/>
            <pc:sldMk cId="2487409299" sldId="271"/>
            <ac:spMk id="2" creationId="{763A8C07-AB27-3149-3FD6-B1EC3B785B4B}"/>
          </ac:spMkLst>
        </pc:spChg>
        <pc:spChg chg="del">
          <ac:chgData name="Asistente Comercial MTP" userId="f80a97cebd97c2b5" providerId="LiveId" clId="{1B496605-EC0E-49E6-8E76-C2DEFFB4F11B}" dt="2024-05-24T22:52:32.878" v="266" actId="931"/>
          <ac:spMkLst>
            <pc:docMk/>
            <pc:sldMk cId="2487409299" sldId="271"/>
            <ac:spMk id="3" creationId="{3D7F49E9-2871-37C3-7832-D864F0D84C91}"/>
          </ac:spMkLst>
        </pc:spChg>
        <pc:picChg chg="add mod">
          <ac:chgData name="Asistente Comercial MTP" userId="f80a97cebd97c2b5" providerId="LiveId" clId="{1B496605-EC0E-49E6-8E76-C2DEFFB4F11B}" dt="2024-05-24T22:52:42.573" v="273" actId="1076"/>
          <ac:picMkLst>
            <pc:docMk/>
            <pc:sldMk cId="2487409299" sldId="271"/>
            <ac:picMk id="5" creationId="{0828CF75-843C-5E00-3394-8E08A9766A33}"/>
          </ac:picMkLst>
        </pc:picChg>
      </pc:sldChg>
      <pc:sldChg chg="addSp delSp modSp new add del mod ord modAnim">
        <pc:chgData name="Asistente Comercial MTP" userId="f80a97cebd97c2b5" providerId="LiveId" clId="{1B496605-EC0E-49E6-8E76-C2DEFFB4F11B}" dt="2024-05-29T20:12:19.272" v="1523" actId="1076"/>
        <pc:sldMkLst>
          <pc:docMk/>
          <pc:sldMk cId="1613864700" sldId="272"/>
        </pc:sldMkLst>
        <pc:spChg chg="mod">
          <ac:chgData name="Asistente Comercial MTP" userId="f80a97cebd97c2b5" providerId="LiveId" clId="{1B496605-EC0E-49E6-8E76-C2DEFFB4F11B}" dt="2024-05-25T00:01:07.331" v="394" actId="1076"/>
          <ac:spMkLst>
            <pc:docMk/>
            <pc:sldMk cId="1613864700" sldId="272"/>
            <ac:spMk id="2" creationId="{01F57AA1-EBEF-3C7A-E4E1-5F315DA26DCE}"/>
          </ac:spMkLst>
        </pc:spChg>
        <pc:spChg chg="del">
          <ac:chgData name="Asistente Comercial MTP" userId="f80a97cebd97c2b5" providerId="LiveId" clId="{1B496605-EC0E-49E6-8E76-C2DEFFB4F11B}" dt="2024-05-24T22:54:18.960" v="275"/>
          <ac:spMkLst>
            <pc:docMk/>
            <pc:sldMk cId="1613864700" sldId="272"/>
            <ac:spMk id="3" creationId="{26049950-7163-3712-2BCC-F6F8F5D0FBA6}"/>
          </ac:spMkLst>
        </pc:spChg>
        <pc:picChg chg="add mod">
          <ac:chgData name="Asistente Comercial MTP" userId="f80a97cebd97c2b5" providerId="LiveId" clId="{1B496605-EC0E-49E6-8E76-C2DEFFB4F11B}" dt="2024-05-29T20:12:19.272" v="1523" actId="1076"/>
          <ac:picMkLst>
            <pc:docMk/>
            <pc:sldMk cId="1613864700" sldId="272"/>
            <ac:picMk id="4" creationId="{1568F7FF-34BC-DEF6-4FD7-CE2A2CC75B6F}"/>
          </ac:picMkLst>
        </pc:picChg>
      </pc:sldChg>
      <pc:sldChg chg="addSp delSp modSp new mod ord">
        <pc:chgData name="Asistente Comercial MTP" userId="f80a97cebd97c2b5" providerId="LiveId" clId="{1B496605-EC0E-49E6-8E76-C2DEFFB4F11B}" dt="2024-05-25T00:17:33.224" v="537"/>
        <pc:sldMkLst>
          <pc:docMk/>
          <pc:sldMk cId="2810828428" sldId="273"/>
        </pc:sldMkLst>
        <pc:spChg chg="mod">
          <ac:chgData name="Asistente Comercial MTP" userId="f80a97cebd97c2b5" providerId="LiveId" clId="{1B496605-EC0E-49E6-8E76-C2DEFFB4F11B}" dt="2024-05-24T22:58:28.575" v="301" actId="1076"/>
          <ac:spMkLst>
            <pc:docMk/>
            <pc:sldMk cId="2810828428" sldId="273"/>
            <ac:spMk id="2" creationId="{2D50C062-AC8C-A908-9E5B-1013C2A327DC}"/>
          </ac:spMkLst>
        </pc:spChg>
        <pc:spChg chg="del">
          <ac:chgData name="Asistente Comercial MTP" userId="f80a97cebd97c2b5" providerId="LiveId" clId="{1B496605-EC0E-49E6-8E76-C2DEFFB4F11B}" dt="2024-05-24T22:57:26.118" v="280" actId="931"/>
          <ac:spMkLst>
            <pc:docMk/>
            <pc:sldMk cId="2810828428" sldId="273"/>
            <ac:spMk id="3" creationId="{ABD81F67-F0B8-676B-7CB0-CB725CAC9884}"/>
          </ac:spMkLst>
        </pc:spChg>
        <pc:picChg chg="add mod">
          <ac:chgData name="Asistente Comercial MTP" userId="f80a97cebd97c2b5" providerId="LiveId" clId="{1B496605-EC0E-49E6-8E76-C2DEFFB4F11B}" dt="2024-05-24T22:58:26.565" v="300" actId="1076"/>
          <ac:picMkLst>
            <pc:docMk/>
            <pc:sldMk cId="2810828428" sldId="273"/>
            <ac:picMk id="5" creationId="{275A276F-754A-2640-95FA-B7B526EEA5FA}"/>
          </ac:picMkLst>
        </pc:picChg>
      </pc:sldChg>
      <pc:sldChg chg="addSp delSp modSp new del mod">
        <pc:chgData name="Asistente Comercial MTP" userId="f80a97cebd97c2b5" providerId="LiveId" clId="{1B496605-EC0E-49E6-8E76-C2DEFFB4F11B}" dt="2024-05-24T23:36:06.186" v="369" actId="47"/>
        <pc:sldMkLst>
          <pc:docMk/>
          <pc:sldMk cId="56210942" sldId="274"/>
        </pc:sldMkLst>
        <pc:spChg chg="del">
          <ac:chgData name="Asistente Comercial MTP" userId="f80a97cebd97c2b5" providerId="LiveId" clId="{1B496605-EC0E-49E6-8E76-C2DEFFB4F11B}" dt="2024-05-24T23:33:55.004" v="351" actId="931"/>
          <ac:spMkLst>
            <pc:docMk/>
            <pc:sldMk cId="56210942" sldId="274"/>
            <ac:spMk id="3" creationId="{E440F9E2-D5E5-0DEF-46B8-6EF4A57294B6}"/>
          </ac:spMkLst>
        </pc:spChg>
        <pc:picChg chg="add mod">
          <ac:chgData name="Asistente Comercial MTP" userId="f80a97cebd97c2b5" providerId="LiveId" clId="{1B496605-EC0E-49E6-8E76-C2DEFFB4F11B}" dt="2024-05-24T23:33:56.784" v="354" actId="1076"/>
          <ac:picMkLst>
            <pc:docMk/>
            <pc:sldMk cId="56210942" sldId="274"/>
            <ac:picMk id="5" creationId="{1BB2919B-F4B7-F91C-DE81-B73B014D1609}"/>
          </ac:picMkLst>
        </pc:picChg>
      </pc:sldChg>
      <pc:sldChg chg="addSp delSp modSp new del mod">
        <pc:chgData name="Asistente Comercial MTP" userId="f80a97cebd97c2b5" providerId="LiveId" clId="{1B496605-EC0E-49E6-8E76-C2DEFFB4F11B}" dt="2024-05-29T17:14:18.475" v="1265" actId="47"/>
        <pc:sldMkLst>
          <pc:docMk/>
          <pc:sldMk cId="3096988412" sldId="275"/>
        </pc:sldMkLst>
        <pc:spChg chg="mod">
          <ac:chgData name="Asistente Comercial MTP" userId="f80a97cebd97c2b5" providerId="LiveId" clId="{1B496605-EC0E-49E6-8E76-C2DEFFB4F11B}" dt="2024-05-24T23:36:02.615" v="368" actId="1076"/>
          <ac:spMkLst>
            <pc:docMk/>
            <pc:sldMk cId="3096988412" sldId="275"/>
            <ac:spMk id="2" creationId="{DB15AC16-BF5C-3D83-928A-DC0DC2BBA98E}"/>
          </ac:spMkLst>
        </pc:spChg>
        <pc:spChg chg="del">
          <ac:chgData name="Asistente Comercial MTP" userId="f80a97cebd97c2b5" providerId="LiveId" clId="{1B496605-EC0E-49E6-8E76-C2DEFFB4F11B}" dt="2024-05-24T23:35:01.306" v="356" actId="931"/>
          <ac:spMkLst>
            <pc:docMk/>
            <pc:sldMk cId="3096988412" sldId="275"/>
            <ac:spMk id="3" creationId="{786A84F1-19F8-0D01-75B2-1B35B4F3D66A}"/>
          </ac:spMkLst>
        </pc:spChg>
        <pc:picChg chg="add mod">
          <ac:chgData name="Asistente Comercial MTP" userId="f80a97cebd97c2b5" providerId="LiveId" clId="{1B496605-EC0E-49E6-8E76-C2DEFFB4F11B}" dt="2024-05-24T23:36:08.562" v="370" actId="1076"/>
          <ac:picMkLst>
            <pc:docMk/>
            <pc:sldMk cId="3096988412" sldId="275"/>
            <ac:picMk id="5" creationId="{732BD047-587E-AA59-6438-B16107C99D07}"/>
          </ac:picMkLst>
        </pc:picChg>
      </pc:sldChg>
      <pc:sldChg chg="addSp delSp modSp new mod">
        <pc:chgData name="Asistente Comercial MTP" userId="f80a97cebd97c2b5" providerId="LiveId" clId="{1B496605-EC0E-49E6-8E76-C2DEFFB4F11B}" dt="2024-05-25T00:10:01.657" v="529" actId="20577"/>
        <pc:sldMkLst>
          <pc:docMk/>
          <pc:sldMk cId="113101460" sldId="276"/>
        </pc:sldMkLst>
        <pc:spChg chg="mod">
          <ac:chgData name="Asistente Comercial MTP" userId="f80a97cebd97c2b5" providerId="LiveId" clId="{1B496605-EC0E-49E6-8E76-C2DEFFB4F11B}" dt="2024-05-25T00:10:01.657" v="529" actId="20577"/>
          <ac:spMkLst>
            <pc:docMk/>
            <pc:sldMk cId="113101460" sldId="276"/>
            <ac:spMk id="2" creationId="{C65440C4-F119-7A84-EF3F-1F63A0F2E2FE}"/>
          </ac:spMkLst>
        </pc:spChg>
        <pc:spChg chg="del">
          <ac:chgData name="Asistente Comercial MTP" userId="f80a97cebd97c2b5" providerId="LiveId" clId="{1B496605-EC0E-49E6-8E76-C2DEFFB4F11B}" dt="2024-05-24T23:49:57.409" v="373" actId="931"/>
          <ac:spMkLst>
            <pc:docMk/>
            <pc:sldMk cId="113101460" sldId="276"/>
            <ac:spMk id="3" creationId="{E68B3930-9E18-94FC-2ACE-FC6AD0610179}"/>
          </ac:spMkLst>
        </pc:spChg>
        <pc:picChg chg="add mod">
          <ac:chgData name="Asistente Comercial MTP" userId="f80a97cebd97c2b5" providerId="LiveId" clId="{1B496605-EC0E-49E6-8E76-C2DEFFB4F11B}" dt="2024-05-24T23:50:11.595" v="383" actId="1076"/>
          <ac:picMkLst>
            <pc:docMk/>
            <pc:sldMk cId="113101460" sldId="276"/>
            <ac:picMk id="5" creationId="{6DC74BBF-8C1C-D2D4-2600-8D016BA6F34E}"/>
          </ac:picMkLst>
        </pc:picChg>
      </pc:sldChg>
      <pc:sldChg chg="addSp delSp modSp new del mod modAnim">
        <pc:chgData name="Asistente Comercial MTP" userId="f80a97cebd97c2b5" providerId="LiveId" clId="{1B496605-EC0E-49E6-8E76-C2DEFFB4F11B}" dt="2024-05-29T17:14:12.103" v="1263" actId="47"/>
        <pc:sldMkLst>
          <pc:docMk/>
          <pc:sldMk cId="47420106" sldId="277"/>
        </pc:sldMkLst>
        <pc:spChg chg="mod">
          <ac:chgData name="Asistente Comercial MTP" userId="f80a97cebd97c2b5" providerId="LiveId" clId="{1B496605-EC0E-49E6-8E76-C2DEFFB4F11B}" dt="2024-05-25T00:06:05.031" v="428" actId="5793"/>
          <ac:spMkLst>
            <pc:docMk/>
            <pc:sldMk cId="47420106" sldId="277"/>
            <ac:spMk id="2" creationId="{5B2A4A28-EBE3-2127-5EEA-9DC512996738}"/>
          </ac:spMkLst>
        </pc:spChg>
        <pc:spChg chg="del">
          <ac:chgData name="Asistente Comercial MTP" userId="f80a97cebd97c2b5" providerId="LiveId" clId="{1B496605-EC0E-49E6-8E76-C2DEFFB4F11B}" dt="2024-05-25T00:03:33.639" v="398" actId="478"/>
          <ac:spMkLst>
            <pc:docMk/>
            <pc:sldMk cId="47420106" sldId="277"/>
            <ac:spMk id="3" creationId="{C2F03E47-404C-26FE-4816-0CD96AB00FC6}"/>
          </ac:spMkLst>
        </pc:spChg>
        <pc:picChg chg="add mod">
          <ac:chgData name="Asistente Comercial MTP" userId="f80a97cebd97c2b5" providerId="LiveId" clId="{1B496605-EC0E-49E6-8E76-C2DEFFB4F11B}" dt="2024-05-25T00:06:01.685" v="421" actId="1076"/>
          <ac:picMkLst>
            <pc:docMk/>
            <pc:sldMk cId="47420106" sldId="277"/>
            <ac:picMk id="4" creationId="{98278A43-A6F7-85BF-EAFC-ABB2ED154939}"/>
          </ac:picMkLst>
        </pc:picChg>
        <pc:picChg chg="add mod">
          <ac:chgData name="Asistente Comercial MTP" userId="f80a97cebd97c2b5" providerId="LiveId" clId="{1B496605-EC0E-49E6-8E76-C2DEFFB4F11B}" dt="2024-05-25T00:06:00.022" v="420" actId="1076"/>
          <ac:picMkLst>
            <pc:docMk/>
            <pc:sldMk cId="47420106" sldId="277"/>
            <ac:picMk id="5" creationId="{B37925DE-53DF-D7EF-C18C-DE0B253A9633}"/>
          </ac:picMkLst>
        </pc:picChg>
        <pc:picChg chg="add mod">
          <ac:chgData name="Asistente Comercial MTP" userId="f80a97cebd97c2b5" providerId="LiveId" clId="{1B496605-EC0E-49E6-8E76-C2DEFFB4F11B}" dt="2024-05-25T00:05:58.330" v="419" actId="1076"/>
          <ac:picMkLst>
            <pc:docMk/>
            <pc:sldMk cId="47420106" sldId="277"/>
            <ac:picMk id="6" creationId="{8591DFF6-644F-3AA5-8DA7-8D08884F8440}"/>
          </ac:picMkLst>
        </pc:picChg>
        <pc:picChg chg="add mod">
          <ac:chgData name="Asistente Comercial MTP" userId="f80a97cebd97c2b5" providerId="LiveId" clId="{1B496605-EC0E-49E6-8E76-C2DEFFB4F11B}" dt="2024-05-25T00:05:56.849" v="418" actId="1076"/>
          <ac:picMkLst>
            <pc:docMk/>
            <pc:sldMk cId="47420106" sldId="277"/>
            <ac:picMk id="7" creationId="{385AFC30-CEC8-1B45-FD71-7C95F28A7373}"/>
          </ac:picMkLst>
        </pc:picChg>
      </pc:sldChg>
      <pc:sldChg chg="addSp delSp modSp new del mod ord">
        <pc:chgData name="Asistente Comercial MTP" userId="f80a97cebd97c2b5" providerId="LiveId" clId="{1B496605-EC0E-49E6-8E76-C2DEFFB4F11B}" dt="2024-05-29T20:03:44.420" v="1504" actId="47"/>
        <pc:sldMkLst>
          <pc:docMk/>
          <pc:sldMk cId="3114286004" sldId="277"/>
        </pc:sldMkLst>
        <pc:spChg chg="del">
          <ac:chgData name="Asistente Comercial MTP" userId="f80a97cebd97c2b5" providerId="LiveId" clId="{1B496605-EC0E-49E6-8E76-C2DEFFB4F11B}" dt="2024-05-29T17:25:16.614" v="1278" actId="931"/>
          <ac:spMkLst>
            <pc:docMk/>
            <pc:sldMk cId="3114286004" sldId="277"/>
            <ac:spMk id="3" creationId="{ADE378EC-AC61-A0C8-E6F1-A5DED99C7159}"/>
          </ac:spMkLst>
        </pc:spChg>
        <pc:picChg chg="add mod">
          <ac:chgData name="Asistente Comercial MTP" userId="f80a97cebd97c2b5" providerId="LiveId" clId="{1B496605-EC0E-49E6-8E76-C2DEFFB4F11B}" dt="2024-05-29T19:42:57.552" v="1428" actId="1076"/>
          <ac:picMkLst>
            <pc:docMk/>
            <pc:sldMk cId="3114286004" sldId="277"/>
            <ac:picMk id="5" creationId="{B674F0BD-D327-B152-3D3C-A7D0A5A640F3}"/>
          </ac:picMkLst>
        </pc:picChg>
      </pc:sldChg>
      <pc:sldChg chg="addSp delSp modSp new mod ord delAnim modAnim">
        <pc:chgData name="Asistente Comercial MTP" userId="f80a97cebd97c2b5" providerId="LiveId" clId="{1B496605-EC0E-49E6-8E76-C2DEFFB4F11B}" dt="2024-05-29T19:28:46.197" v="1375"/>
        <pc:sldMkLst>
          <pc:docMk/>
          <pc:sldMk cId="1614544668" sldId="278"/>
        </pc:sldMkLst>
        <pc:spChg chg="mod">
          <ac:chgData name="Asistente Comercial MTP" userId="f80a97cebd97c2b5" providerId="LiveId" clId="{1B496605-EC0E-49E6-8E76-C2DEFFB4F11B}" dt="2024-05-29T19:28:38.681" v="1373" actId="20577"/>
          <ac:spMkLst>
            <pc:docMk/>
            <pc:sldMk cId="1614544668" sldId="278"/>
            <ac:spMk id="2" creationId="{6CA55350-8336-54D3-C546-D06D0CA784BE}"/>
          </ac:spMkLst>
        </pc:spChg>
        <pc:spChg chg="del">
          <ac:chgData name="Asistente Comercial MTP" userId="f80a97cebd97c2b5" providerId="LiveId" clId="{1B496605-EC0E-49E6-8E76-C2DEFFB4F11B}" dt="2024-05-29T18:52:56.348" v="1283"/>
          <ac:spMkLst>
            <pc:docMk/>
            <pc:sldMk cId="1614544668" sldId="278"/>
            <ac:spMk id="3" creationId="{B67641CF-4C80-C2B4-8CB9-1FE2819BD49F}"/>
          </ac:spMkLst>
        </pc:spChg>
        <pc:spChg chg="add del mod">
          <ac:chgData name="Asistente Comercial MTP" userId="f80a97cebd97c2b5" providerId="LiveId" clId="{1B496605-EC0E-49E6-8E76-C2DEFFB4F11B}" dt="2024-05-29T19:26:15.800" v="1362"/>
          <ac:spMkLst>
            <pc:docMk/>
            <pc:sldMk cId="1614544668" sldId="278"/>
            <ac:spMk id="6" creationId="{0A030B68-B4E9-1960-A273-804232502468}"/>
          </ac:spMkLst>
        </pc:spChg>
        <pc:picChg chg="add del mod">
          <ac:chgData name="Asistente Comercial MTP" userId="f80a97cebd97c2b5" providerId="LiveId" clId="{1B496605-EC0E-49E6-8E76-C2DEFFB4F11B}" dt="2024-05-29T19:26:10.736" v="1361" actId="478"/>
          <ac:picMkLst>
            <pc:docMk/>
            <pc:sldMk cId="1614544668" sldId="278"/>
            <ac:picMk id="4" creationId="{8BD42D44-7B90-3E4F-FD06-0764FC71066C}"/>
          </ac:picMkLst>
        </pc:picChg>
        <pc:picChg chg="add mod">
          <ac:chgData name="Asistente Comercial MTP" userId="f80a97cebd97c2b5" providerId="LiveId" clId="{1B496605-EC0E-49E6-8E76-C2DEFFB4F11B}" dt="2024-05-29T19:28:29.486" v="1369" actId="1076"/>
          <ac:picMkLst>
            <pc:docMk/>
            <pc:sldMk cId="1614544668" sldId="278"/>
            <ac:picMk id="7" creationId="{F1F55FA5-8922-EC02-70FD-24017800E85F}"/>
          </ac:picMkLst>
        </pc:picChg>
      </pc:sldChg>
      <pc:sldChg chg="addSp delSp modSp new del mod modAnim">
        <pc:chgData name="Asistente Comercial MTP" userId="f80a97cebd97c2b5" providerId="LiveId" clId="{1B496605-EC0E-49E6-8E76-C2DEFFB4F11B}" dt="2024-05-29T17:14:13.659" v="1264" actId="47"/>
        <pc:sldMkLst>
          <pc:docMk/>
          <pc:sldMk cId="1671750667" sldId="278"/>
        </pc:sldMkLst>
        <pc:spChg chg="del">
          <ac:chgData name="Asistente Comercial MTP" userId="f80a97cebd97c2b5" providerId="LiveId" clId="{1B496605-EC0E-49E6-8E76-C2DEFFB4F11B}" dt="2024-05-25T00:06:10.906" v="430" actId="478"/>
          <ac:spMkLst>
            <pc:docMk/>
            <pc:sldMk cId="1671750667" sldId="278"/>
            <ac:spMk id="2" creationId="{C21056C2-B332-D012-8FF7-06DAE724CBCB}"/>
          </ac:spMkLst>
        </pc:spChg>
        <pc:spChg chg="del">
          <ac:chgData name="Asistente Comercial MTP" userId="f80a97cebd97c2b5" providerId="LiveId" clId="{1B496605-EC0E-49E6-8E76-C2DEFFB4F11B}" dt="2024-05-25T00:06:17.634" v="431"/>
          <ac:spMkLst>
            <pc:docMk/>
            <pc:sldMk cId="1671750667" sldId="278"/>
            <ac:spMk id="3" creationId="{9EC5AB31-BD3D-A0A1-29EC-6EE7051B8991}"/>
          </ac:spMkLst>
        </pc:spChg>
        <pc:picChg chg="add mod">
          <ac:chgData name="Asistente Comercial MTP" userId="f80a97cebd97c2b5" providerId="LiveId" clId="{1B496605-EC0E-49E6-8E76-C2DEFFB4F11B}" dt="2024-05-25T00:06:19.097" v="432" actId="1076"/>
          <ac:picMkLst>
            <pc:docMk/>
            <pc:sldMk cId="1671750667" sldId="278"/>
            <ac:picMk id="4" creationId="{A6FE5EAE-00DE-8332-D57B-2A40D12F6839}"/>
          </ac:picMkLst>
        </pc:picChg>
        <pc:picChg chg="add mod">
          <ac:chgData name="Asistente Comercial MTP" userId="f80a97cebd97c2b5" providerId="LiveId" clId="{1B496605-EC0E-49E6-8E76-C2DEFFB4F11B}" dt="2024-05-25T00:06:32.857" v="437" actId="14100"/>
          <ac:picMkLst>
            <pc:docMk/>
            <pc:sldMk cId="1671750667" sldId="278"/>
            <ac:picMk id="5" creationId="{671C9188-0401-342B-2B68-AFA96743C4A2}"/>
          </ac:picMkLst>
        </pc:picChg>
        <pc:picChg chg="add mod">
          <ac:chgData name="Asistente Comercial MTP" userId="f80a97cebd97c2b5" providerId="LiveId" clId="{1B496605-EC0E-49E6-8E76-C2DEFFB4F11B}" dt="2024-05-25T00:06:48.584" v="442" actId="1076"/>
          <ac:picMkLst>
            <pc:docMk/>
            <pc:sldMk cId="1671750667" sldId="278"/>
            <ac:picMk id="6" creationId="{880C8571-1F83-C3F8-197C-D18983962AE1}"/>
          </ac:picMkLst>
        </pc:picChg>
      </pc:sldChg>
      <pc:sldChg chg="addSp delSp modSp new mod ord">
        <pc:chgData name="Asistente Comercial MTP" userId="f80a97cebd97c2b5" providerId="LiveId" clId="{1B496605-EC0E-49E6-8E76-C2DEFFB4F11B}" dt="2024-05-29T19:12:55.351" v="1348"/>
        <pc:sldMkLst>
          <pc:docMk/>
          <pc:sldMk cId="2428828882" sldId="279"/>
        </pc:sldMkLst>
        <pc:spChg chg="mod">
          <ac:chgData name="Asistente Comercial MTP" userId="f80a97cebd97c2b5" providerId="LiveId" clId="{1B496605-EC0E-49E6-8E76-C2DEFFB4F11B}" dt="2024-05-29T19:02:38.879" v="1301" actId="1076"/>
          <ac:spMkLst>
            <pc:docMk/>
            <pc:sldMk cId="2428828882" sldId="279"/>
            <ac:spMk id="2" creationId="{6B70F4B3-947A-F83D-7223-96B784F906FD}"/>
          </ac:spMkLst>
        </pc:spChg>
        <pc:spChg chg="del">
          <ac:chgData name="Asistente Comercial MTP" userId="f80a97cebd97c2b5" providerId="LiveId" clId="{1B496605-EC0E-49E6-8E76-C2DEFFB4F11B}" dt="2024-05-29T19:02:27.772" v="1293" actId="931"/>
          <ac:spMkLst>
            <pc:docMk/>
            <pc:sldMk cId="2428828882" sldId="279"/>
            <ac:spMk id="3" creationId="{2A17537A-ABD1-38CB-CBB9-AAAF5972F8B4}"/>
          </ac:spMkLst>
        </pc:spChg>
        <pc:picChg chg="add mod">
          <ac:chgData name="Asistente Comercial MTP" userId="f80a97cebd97c2b5" providerId="LiveId" clId="{1B496605-EC0E-49E6-8E76-C2DEFFB4F11B}" dt="2024-05-29T19:02:40.947" v="1302" actId="1076"/>
          <ac:picMkLst>
            <pc:docMk/>
            <pc:sldMk cId="2428828882" sldId="279"/>
            <ac:picMk id="5" creationId="{7980B7C9-5A89-DED9-CE0D-4B32BE3C5D14}"/>
          </ac:picMkLst>
        </pc:picChg>
      </pc:sldChg>
      <pc:sldChg chg="new del">
        <pc:chgData name="Asistente Comercial MTP" userId="f80a97cebd97c2b5" providerId="LiveId" clId="{1B496605-EC0E-49E6-8E76-C2DEFFB4F11B}" dt="2024-05-27T20:15:34.699" v="1232" actId="47"/>
        <pc:sldMkLst>
          <pc:docMk/>
          <pc:sldMk cId="3274507254" sldId="279"/>
        </pc:sldMkLst>
      </pc:sldChg>
      <pc:sldChg chg="addSp delSp modSp new mod ord">
        <pc:chgData name="Asistente Comercial MTP" userId="f80a97cebd97c2b5" providerId="LiveId" clId="{1B496605-EC0E-49E6-8E76-C2DEFFB4F11B}" dt="2024-05-29T19:12:49.131" v="1344"/>
        <pc:sldMkLst>
          <pc:docMk/>
          <pc:sldMk cId="1034530605" sldId="280"/>
        </pc:sldMkLst>
        <pc:spChg chg="mod">
          <ac:chgData name="Asistente Comercial MTP" userId="f80a97cebd97c2b5" providerId="LiveId" clId="{1B496605-EC0E-49E6-8E76-C2DEFFB4F11B}" dt="2024-05-29T19:12:45.197" v="1342" actId="14100"/>
          <ac:spMkLst>
            <pc:docMk/>
            <pc:sldMk cId="1034530605" sldId="280"/>
            <ac:spMk id="2" creationId="{B2F768D2-184D-9D61-F5C9-E266141E1F07}"/>
          </ac:spMkLst>
        </pc:spChg>
        <pc:spChg chg="del">
          <ac:chgData name="Asistente Comercial MTP" userId="f80a97cebd97c2b5" providerId="LiveId" clId="{1B496605-EC0E-49E6-8E76-C2DEFFB4F11B}" dt="2024-05-29T19:06:08.755" v="1321" actId="931"/>
          <ac:spMkLst>
            <pc:docMk/>
            <pc:sldMk cId="1034530605" sldId="280"/>
            <ac:spMk id="3" creationId="{6C249E17-2E87-26D3-25E7-7C8CB5E8F60F}"/>
          </ac:spMkLst>
        </pc:spChg>
        <pc:spChg chg="add del mod">
          <ac:chgData name="Asistente Comercial MTP" userId="f80a97cebd97c2b5" providerId="LiveId" clId="{1B496605-EC0E-49E6-8E76-C2DEFFB4F11B}" dt="2024-05-29T19:12:16.241" v="1333" actId="931"/>
          <ac:spMkLst>
            <pc:docMk/>
            <pc:sldMk cId="1034530605" sldId="280"/>
            <ac:spMk id="7" creationId="{E035D8EF-C227-689F-A22F-6C4DD4381C2A}"/>
          </ac:spMkLst>
        </pc:spChg>
        <pc:picChg chg="add del mod">
          <ac:chgData name="Asistente Comercial MTP" userId="f80a97cebd97c2b5" providerId="LiveId" clId="{1B496605-EC0E-49E6-8E76-C2DEFFB4F11B}" dt="2024-05-29T19:12:10.981" v="1332" actId="478"/>
          <ac:picMkLst>
            <pc:docMk/>
            <pc:sldMk cId="1034530605" sldId="280"/>
            <ac:picMk id="5" creationId="{C419BF88-5467-8C55-DACD-2A544FB1B4AD}"/>
          </ac:picMkLst>
        </pc:picChg>
        <pc:picChg chg="add mod">
          <ac:chgData name="Asistente Comercial MTP" userId="f80a97cebd97c2b5" providerId="LiveId" clId="{1B496605-EC0E-49E6-8E76-C2DEFFB4F11B}" dt="2024-05-29T19:12:17.687" v="1336" actId="1076"/>
          <ac:picMkLst>
            <pc:docMk/>
            <pc:sldMk cId="1034530605" sldId="280"/>
            <ac:picMk id="9" creationId="{73A0EBCD-BE9F-38D9-13A5-53AD6CFBA25F}"/>
          </ac:picMkLst>
        </pc:picChg>
      </pc:sldChg>
      <pc:sldChg chg="addSp delSp modSp new mod ord">
        <pc:chgData name="Asistente Comercial MTP" userId="f80a97cebd97c2b5" providerId="LiveId" clId="{1B496605-EC0E-49E6-8E76-C2DEFFB4F11B}" dt="2024-05-29T19:28:48.458" v="1377"/>
        <pc:sldMkLst>
          <pc:docMk/>
          <pc:sldMk cId="2989779849" sldId="281"/>
        </pc:sldMkLst>
        <pc:spChg chg="mod">
          <ac:chgData name="Asistente Comercial MTP" userId="f80a97cebd97c2b5" providerId="LiveId" clId="{1B496605-EC0E-49E6-8E76-C2DEFFB4F11B}" dt="2024-05-29T19:19:33.330" v="1354" actId="1076"/>
          <ac:spMkLst>
            <pc:docMk/>
            <pc:sldMk cId="2989779849" sldId="281"/>
            <ac:spMk id="2" creationId="{75303BEB-1051-0DCF-4844-A57631001236}"/>
          </ac:spMkLst>
        </pc:spChg>
        <pc:spChg chg="del">
          <ac:chgData name="Asistente Comercial MTP" userId="f80a97cebd97c2b5" providerId="LiveId" clId="{1B496605-EC0E-49E6-8E76-C2DEFFB4F11B}" dt="2024-05-29T19:20:13.642" v="1355" actId="931"/>
          <ac:spMkLst>
            <pc:docMk/>
            <pc:sldMk cId="2989779849" sldId="281"/>
            <ac:spMk id="3" creationId="{F843920A-A5CB-A07E-6E3B-8FCB1F22F7E3}"/>
          </ac:spMkLst>
        </pc:spChg>
        <pc:picChg chg="add mod">
          <ac:chgData name="Asistente Comercial MTP" userId="f80a97cebd97c2b5" providerId="LiveId" clId="{1B496605-EC0E-49E6-8E76-C2DEFFB4F11B}" dt="2024-05-29T19:20:15.124" v="1358" actId="1076"/>
          <ac:picMkLst>
            <pc:docMk/>
            <pc:sldMk cId="2989779849" sldId="281"/>
            <ac:picMk id="5" creationId="{3D784C0D-B900-6408-F810-365488E1DB7A}"/>
          </ac:picMkLst>
        </pc:picChg>
      </pc:sldChg>
      <pc:sldChg chg="addSp delSp modSp new mod ord">
        <pc:chgData name="Asistente Comercial MTP" userId="f80a97cebd97c2b5" providerId="LiveId" clId="{1B496605-EC0E-49E6-8E76-C2DEFFB4F11B}" dt="2024-05-29T19:33:26.927" v="1409"/>
        <pc:sldMkLst>
          <pc:docMk/>
          <pc:sldMk cId="3845495903" sldId="282"/>
        </pc:sldMkLst>
        <pc:spChg chg="mod">
          <ac:chgData name="Asistente Comercial MTP" userId="f80a97cebd97c2b5" providerId="LiveId" clId="{1B496605-EC0E-49E6-8E76-C2DEFFB4F11B}" dt="2024-05-29T19:33:19.332" v="1407" actId="1076"/>
          <ac:spMkLst>
            <pc:docMk/>
            <pc:sldMk cId="3845495903" sldId="282"/>
            <ac:spMk id="2" creationId="{61BD1984-B920-609F-36B6-F7DFBCE7B92A}"/>
          </ac:spMkLst>
        </pc:spChg>
        <pc:spChg chg="del">
          <ac:chgData name="Asistente Comercial MTP" userId="f80a97cebd97c2b5" providerId="LiveId" clId="{1B496605-EC0E-49E6-8E76-C2DEFFB4F11B}" dt="2024-05-29T19:29:36.269" v="1378" actId="931"/>
          <ac:spMkLst>
            <pc:docMk/>
            <pc:sldMk cId="3845495903" sldId="282"/>
            <ac:spMk id="3" creationId="{D12A1D39-E1F3-0B4D-D888-D06941835C4B}"/>
          </ac:spMkLst>
        </pc:spChg>
        <pc:spChg chg="add del mod">
          <ac:chgData name="Asistente Comercial MTP" userId="f80a97cebd97c2b5" providerId="LiveId" clId="{1B496605-EC0E-49E6-8E76-C2DEFFB4F11B}" dt="2024-05-29T19:30:24.884" v="1386" actId="931"/>
          <ac:spMkLst>
            <pc:docMk/>
            <pc:sldMk cId="3845495903" sldId="282"/>
            <ac:spMk id="7" creationId="{6E9336B5-D242-1987-F585-EF9C1377575A}"/>
          </ac:spMkLst>
        </pc:spChg>
        <pc:picChg chg="add del mod">
          <ac:chgData name="Asistente Comercial MTP" userId="f80a97cebd97c2b5" providerId="LiveId" clId="{1B496605-EC0E-49E6-8E76-C2DEFFB4F11B}" dt="2024-05-29T19:30:18.716" v="1385" actId="478"/>
          <ac:picMkLst>
            <pc:docMk/>
            <pc:sldMk cId="3845495903" sldId="282"/>
            <ac:picMk id="5" creationId="{3B79E1E6-4357-0EED-630C-68BDFD155A70}"/>
          </ac:picMkLst>
        </pc:picChg>
        <pc:picChg chg="add mod">
          <ac:chgData name="Asistente Comercial MTP" userId="f80a97cebd97c2b5" providerId="LiveId" clId="{1B496605-EC0E-49E6-8E76-C2DEFFB4F11B}" dt="2024-05-29T19:30:29.072" v="1391" actId="1076"/>
          <ac:picMkLst>
            <pc:docMk/>
            <pc:sldMk cId="3845495903" sldId="282"/>
            <ac:picMk id="9" creationId="{9856F5C0-839C-24F4-57B3-64A3E672A699}"/>
          </ac:picMkLst>
        </pc:picChg>
      </pc:sldChg>
      <pc:sldChg chg="addSp delSp modSp new mod">
        <pc:chgData name="Asistente Comercial MTP" userId="f80a97cebd97c2b5" providerId="LiveId" clId="{1B496605-EC0E-49E6-8E76-C2DEFFB4F11B}" dt="2024-05-29T19:41:30.205" v="1425" actId="20577"/>
        <pc:sldMkLst>
          <pc:docMk/>
          <pc:sldMk cId="3584684820" sldId="283"/>
        </pc:sldMkLst>
        <pc:spChg chg="mod">
          <ac:chgData name="Asistente Comercial MTP" userId="f80a97cebd97c2b5" providerId="LiveId" clId="{1B496605-EC0E-49E6-8E76-C2DEFFB4F11B}" dt="2024-05-29T19:41:30.205" v="1425" actId="20577"/>
          <ac:spMkLst>
            <pc:docMk/>
            <pc:sldMk cId="3584684820" sldId="283"/>
            <ac:spMk id="2" creationId="{B51D3639-3644-CF4C-9ED4-46F033793E8C}"/>
          </ac:spMkLst>
        </pc:spChg>
        <pc:spChg chg="del">
          <ac:chgData name="Asistente Comercial MTP" userId="f80a97cebd97c2b5" providerId="LiveId" clId="{1B496605-EC0E-49E6-8E76-C2DEFFB4F11B}" dt="2024-05-29T19:39:49.430" v="1410" actId="931"/>
          <ac:spMkLst>
            <pc:docMk/>
            <pc:sldMk cId="3584684820" sldId="283"/>
            <ac:spMk id="3" creationId="{4D95B3FB-FA7F-7B12-2FC4-973F1088E31C}"/>
          </ac:spMkLst>
        </pc:spChg>
        <pc:picChg chg="add mod">
          <ac:chgData name="Asistente Comercial MTP" userId="f80a97cebd97c2b5" providerId="LiveId" clId="{1B496605-EC0E-49E6-8E76-C2DEFFB4F11B}" dt="2024-05-29T19:40:02.344" v="1418" actId="1076"/>
          <ac:picMkLst>
            <pc:docMk/>
            <pc:sldMk cId="3584684820" sldId="283"/>
            <ac:picMk id="5" creationId="{F478FC71-F42E-2AD4-B39A-23B590E953A1}"/>
          </ac:picMkLst>
        </pc:picChg>
      </pc:sldChg>
      <pc:sldChg chg="addSp delSp modSp new mod">
        <pc:chgData name="Asistente Comercial MTP" userId="f80a97cebd97c2b5" providerId="LiveId" clId="{1B496605-EC0E-49E6-8E76-C2DEFFB4F11B}" dt="2024-05-29T19:49:32.102" v="1449" actId="1076"/>
        <pc:sldMkLst>
          <pc:docMk/>
          <pc:sldMk cId="722645729" sldId="284"/>
        </pc:sldMkLst>
        <pc:spChg chg="mod">
          <ac:chgData name="Asistente Comercial MTP" userId="f80a97cebd97c2b5" providerId="LiveId" clId="{1B496605-EC0E-49E6-8E76-C2DEFFB4F11B}" dt="2024-05-29T19:49:32.102" v="1449" actId="1076"/>
          <ac:spMkLst>
            <pc:docMk/>
            <pc:sldMk cId="722645729" sldId="284"/>
            <ac:spMk id="2" creationId="{85A6A960-32A9-F345-E0D7-58E9D9A8998E}"/>
          </ac:spMkLst>
        </pc:spChg>
        <pc:spChg chg="del">
          <ac:chgData name="Asistente Comercial MTP" userId="f80a97cebd97c2b5" providerId="LiveId" clId="{1B496605-EC0E-49E6-8E76-C2DEFFB4F11B}" dt="2024-05-29T19:46:06.915" v="1429" actId="931"/>
          <ac:spMkLst>
            <pc:docMk/>
            <pc:sldMk cId="722645729" sldId="284"/>
            <ac:spMk id="3" creationId="{4A3F0EED-0AE9-1448-7035-1EF0407B3A36}"/>
          </ac:spMkLst>
        </pc:spChg>
        <pc:picChg chg="add mod">
          <ac:chgData name="Asistente Comercial MTP" userId="f80a97cebd97c2b5" providerId="LiveId" clId="{1B496605-EC0E-49E6-8E76-C2DEFFB4F11B}" dt="2024-05-29T19:46:14.696" v="1434" actId="1076"/>
          <ac:picMkLst>
            <pc:docMk/>
            <pc:sldMk cId="722645729" sldId="284"/>
            <ac:picMk id="5" creationId="{2A9E538C-22E6-FFC1-06BD-CF3846BE28CE}"/>
          </ac:picMkLst>
        </pc:picChg>
      </pc:sldChg>
      <pc:sldChg chg="addSp delSp modSp new mod">
        <pc:chgData name="Asistente Comercial MTP" userId="f80a97cebd97c2b5" providerId="LiveId" clId="{1B496605-EC0E-49E6-8E76-C2DEFFB4F11B}" dt="2024-05-29T19:58:26.363" v="1467" actId="20577"/>
        <pc:sldMkLst>
          <pc:docMk/>
          <pc:sldMk cId="3234429811" sldId="285"/>
        </pc:sldMkLst>
        <pc:spChg chg="mod">
          <ac:chgData name="Asistente Comercial MTP" userId="f80a97cebd97c2b5" providerId="LiveId" clId="{1B496605-EC0E-49E6-8E76-C2DEFFB4F11B}" dt="2024-05-29T19:58:26.363" v="1467" actId="20577"/>
          <ac:spMkLst>
            <pc:docMk/>
            <pc:sldMk cId="3234429811" sldId="285"/>
            <ac:spMk id="2" creationId="{27732B38-5827-732E-9F6D-F3C88B0B5F52}"/>
          </ac:spMkLst>
        </pc:spChg>
        <pc:spChg chg="del">
          <ac:chgData name="Asistente Comercial MTP" userId="f80a97cebd97c2b5" providerId="LiveId" clId="{1B496605-EC0E-49E6-8E76-C2DEFFB4F11B}" dt="2024-05-29T19:52:24.886" v="1450" actId="931"/>
          <ac:spMkLst>
            <pc:docMk/>
            <pc:sldMk cId="3234429811" sldId="285"/>
            <ac:spMk id="3" creationId="{DD76E8BB-2937-4BB0-BCA7-B05AE2A4D54F}"/>
          </ac:spMkLst>
        </pc:spChg>
        <pc:picChg chg="add mod">
          <ac:chgData name="Asistente Comercial MTP" userId="f80a97cebd97c2b5" providerId="LiveId" clId="{1B496605-EC0E-49E6-8E76-C2DEFFB4F11B}" dt="2024-05-29T19:57:58.874" v="1462" actId="1076"/>
          <ac:picMkLst>
            <pc:docMk/>
            <pc:sldMk cId="3234429811" sldId="285"/>
            <ac:picMk id="5" creationId="{AADAB935-8F2E-B602-55CB-FA19CD532C32}"/>
          </ac:picMkLst>
        </pc:picChg>
      </pc:sldChg>
      <pc:sldChg chg="addSp delSp modSp new mod modAnim">
        <pc:chgData name="Asistente Comercial MTP" userId="f80a97cebd97c2b5" providerId="LiveId" clId="{1B496605-EC0E-49E6-8E76-C2DEFFB4F11B}" dt="2024-05-29T20:03:33.077" v="1503" actId="20577"/>
        <pc:sldMkLst>
          <pc:docMk/>
          <pc:sldMk cId="3496592715" sldId="286"/>
        </pc:sldMkLst>
        <pc:spChg chg="mod">
          <ac:chgData name="Asistente Comercial MTP" userId="f80a97cebd97c2b5" providerId="LiveId" clId="{1B496605-EC0E-49E6-8E76-C2DEFFB4F11B}" dt="2024-05-29T20:03:33.077" v="1503" actId="20577"/>
          <ac:spMkLst>
            <pc:docMk/>
            <pc:sldMk cId="3496592715" sldId="286"/>
            <ac:spMk id="2" creationId="{C822693B-BA5B-ABD3-E494-9E4A026556B3}"/>
          </ac:spMkLst>
        </pc:spChg>
        <pc:spChg chg="del">
          <ac:chgData name="Asistente Comercial MTP" userId="f80a97cebd97c2b5" providerId="LiveId" clId="{1B496605-EC0E-49E6-8E76-C2DEFFB4F11B}" dt="2024-05-29T20:01:18.390" v="1468"/>
          <ac:spMkLst>
            <pc:docMk/>
            <pc:sldMk cId="3496592715" sldId="286"/>
            <ac:spMk id="3" creationId="{F2FF7244-6FF8-B8D1-0295-E87B094A1131}"/>
          </ac:spMkLst>
        </pc:spChg>
        <pc:picChg chg="add mod">
          <ac:chgData name="Asistente Comercial MTP" userId="f80a97cebd97c2b5" providerId="LiveId" clId="{1B496605-EC0E-49E6-8E76-C2DEFFB4F11B}" dt="2024-05-29T20:01:38.836" v="1470" actId="14100"/>
          <ac:picMkLst>
            <pc:docMk/>
            <pc:sldMk cId="3496592715" sldId="286"/>
            <ac:picMk id="4" creationId="{609B00DD-1213-525A-6636-EAF474D32386}"/>
          </ac:picMkLst>
        </pc:picChg>
      </pc:sldChg>
      <pc:sldChg chg="modSp new mod">
        <pc:chgData name="Asistente Comercial MTP" userId="f80a97cebd97c2b5" providerId="LiveId" clId="{1B496605-EC0E-49E6-8E76-C2DEFFB4F11B}" dt="2024-05-29T20:04:12.437" v="1522" actId="20577"/>
        <pc:sldMkLst>
          <pc:docMk/>
          <pc:sldMk cId="4140801136" sldId="287"/>
        </pc:sldMkLst>
        <pc:spChg chg="mod">
          <ac:chgData name="Asistente Comercial MTP" userId="f80a97cebd97c2b5" providerId="LiveId" clId="{1B496605-EC0E-49E6-8E76-C2DEFFB4F11B}" dt="2024-05-29T20:04:12.437" v="1522" actId="20577"/>
          <ac:spMkLst>
            <pc:docMk/>
            <pc:sldMk cId="4140801136" sldId="287"/>
            <ac:spMk id="2" creationId="{F065980D-025D-5FF5-C8E9-3BF8E1C7F6B2}"/>
          </ac:spMkLst>
        </pc:spChg>
      </pc:sldChg>
      <pc:sldChg chg="new del">
        <pc:chgData name="Asistente Comercial MTP" userId="f80a97cebd97c2b5" providerId="LiveId" clId="{1B496605-EC0E-49E6-8E76-C2DEFFB4F11B}" dt="2024-05-29T20:03:51.923" v="1505" actId="47"/>
        <pc:sldMkLst>
          <pc:docMk/>
          <pc:sldMk cId="3264980427" sldId="288"/>
        </pc:sldMkLst>
      </pc:sldChg>
      <pc:sldChg chg="modSp new mod ord">
        <pc:chgData name="Asistente Comercial MTP" userId="f80a97cebd97c2b5" providerId="LiveId" clId="{1B496605-EC0E-49E6-8E76-C2DEFFB4F11B}" dt="2024-05-29T20:04:00.924" v="1517" actId="20577"/>
        <pc:sldMkLst>
          <pc:docMk/>
          <pc:sldMk cId="3462661292" sldId="288"/>
        </pc:sldMkLst>
        <pc:spChg chg="mod">
          <ac:chgData name="Asistente Comercial MTP" userId="f80a97cebd97c2b5" providerId="LiveId" clId="{1B496605-EC0E-49E6-8E76-C2DEFFB4F11B}" dt="2024-05-29T20:04:00.924" v="1517" actId="20577"/>
          <ac:spMkLst>
            <pc:docMk/>
            <pc:sldMk cId="3462661292" sldId="288"/>
            <ac:spMk id="2" creationId="{0A5CED45-93BA-6F93-6C2A-D4D72CC27121}"/>
          </ac:spMkLst>
        </pc:spChg>
      </pc:sldChg>
      <pc:sldChg chg="addSp delSp modSp new mod ord">
        <pc:chgData name="Asistente Comercial MTP" userId="f80a97cebd97c2b5" providerId="LiveId" clId="{1B496605-EC0E-49E6-8E76-C2DEFFB4F11B}" dt="2024-05-29T20:30:57.496" v="1545"/>
        <pc:sldMkLst>
          <pc:docMk/>
          <pc:sldMk cId="198123020" sldId="289"/>
        </pc:sldMkLst>
        <pc:spChg chg="mod">
          <ac:chgData name="Asistente Comercial MTP" userId="f80a97cebd97c2b5" providerId="LiveId" clId="{1B496605-EC0E-49E6-8E76-C2DEFFB4F11B}" dt="2024-05-29T20:24:57.980" v="1542" actId="1076"/>
          <ac:spMkLst>
            <pc:docMk/>
            <pc:sldMk cId="198123020" sldId="289"/>
            <ac:spMk id="2" creationId="{B6BC01A9-7B89-7761-06D3-AD5E3815F721}"/>
          </ac:spMkLst>
        </pc:spChg>
        <pc:spChg chg="del">
          <ac:chgData name="Asistente Comercial MTP" userId="f80a97cebd97c2b5" providerId="LiveId" clId="{1B496605-EC0E-49E6-8E76-C2DEFFB4F11B}" dt="2024-05-29T20:24:23.628" v="1525" actId="931"/>
          <ac:spMkLst>
            <pc:docMk/>
            <pc:sldMk cId="198123020" sldId="289"/>
            <ac:spMk id="3" creationId="{4CD16B97-0601-EB5E-2777-E053D62D2286}"/>
          </ac:spMkLst>
        </pc:spChg>
        <pc:picChg chg="add mod">
          <ac:chgData name="Asistente Comercial MTP" userId="f80a97cebd97c2b5" providerId="LiveId" clId="{1B496605-EC0E-49E6-8E76-C2DEFFB4F11B}" dt="2024-05-29T20:24:25.748" v="1529" actId="1076"/>
          <ac:picMkLst>
            <pc:docMk/>
            <pc:sldMk cId="198123020" sldId="289"/>
            <ac:picMk id="5" creationId="{63E8DD5C-330D-BD4D-1B70-EE6EFCADB5BA}"/>
          </ac:picMkLst>
        </pc:picChg>
      </pc:sldChg>
      <pc:sldChg chg="addSp delSp modSp new mod modAnim">
        <pc:chgData name="Asistente Comercial MTP" userId="f80a97cebd97c2b5" providerId="LiveId" clId="{1B496605-EC0E-49E6-8E76-C2DEFFB4F11B}" dt="2024-05-29T20:32:29.405" v="1568" actId="14100"/>
        <pc:sldMkLst>
          <pc:docMk/>
          <pc:sldMk cId="4105294739" sldId="290"/>
        </pc:sldMkLst>
        <pc:spChg chg="mod">
          <ac:chgData name="Asistente Comercial MTP" userId="f80a97cebd97c2b5" providerId="LiveId" clId="{1B496605-EC0E-49E6-8E76-C2DEFFB4F11B}" dt="2024-05-29T20:32:29.405" v="1568" actId="14100"/>
          <ac:spMkLst>
            <pc:docMk/>
            <pc:sldMk cId="4105294739" sldId="290"/>
            <ac:spMk id="2" creationId="{82937F97-8130-2CC0-9FA7-983982B706A3}"/>
          </ac:spMkLst>
        </pc:spChg>
        <pc:spChg chg="del">
          <ac:chgData name="Asistente Comercial MTP" userId="f80a97cebd97c2b5" providerId="LiveId" clId="{1B496605-EC0E-49E6-8E76-C2DEFFB4F11B}" dt="2024-05-29T20:31:02.906" v="1546"/>
          <ac:spMkLst>
            <pc:docMk/>
            <pc:sldMk cId="4105294739" sldId="290"/>
            <ac:spMk id="3" creationId="{D3E2DFD4-2BF9-2250-A967-443AC9981860}"/>
          </ac:spMkLst>
        </pc:spChg>
        <pc:picChg chg="add mod">
          <ac:chgData name="Asistente Comercial MTP" userId="f80a97cebd97c2b5" providerId="LiveId" clId="{1B496605-EC0E-49E6-8E76-C2DEFFB4F11B}" dt="2024-05-29T20:32:27.205" v="1567" actId="1076"/>
          <ac:picMkLst>
            <pc:docMk/>
            <pc:sldMk cId="4105294739" sldId="290"/>
            <ac:picMk id="4" creationId="{00528A0C-6905-661D-C380-423A30BB3F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4E0510-90D4-47FC-B821-80A8FF728DBD}" type="datetimeFigureOut">
              <a:rPr lang="es-PE" smtClean="0"/>
              <a:t>27/05/2024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E02ED-E341-4E07-8B69-4B9A66B5766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4654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5CA00-73AD-6476-AFA8-A36F443E6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268354-4857-6080-189C-B9912A496F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E2FDFC-B019-E01F-49D9-74407A3C1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FA86DB-72C9-0635-6541-B408C1E13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A2CE32-0C29-C8A2-8A15-A398239C7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186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1D27FB-255C-3620-ABB4-81BF6E91C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4F1D534-A99E-421C-3F73-0D32D6B13F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B8C49B-4599-4ED1-5001-903E696AC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D92999-A597-4C70-6E30-AF22EFCB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AF5954-54B3-B4D4-C4C5-9F0CD9411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7212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3F6A0ED-E1AE-7CE4-9D6C-29FB912F54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8388738-C3A2-EABA-A0A6-73B5C6B09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7014B-00CE-9539-3110-DFBCF60A9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675834-3897-D2A4-3E09-98984FB5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6E2048-CC5A-2AF3-1E8B-4BBFB9CF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6531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33E440-07C4-F9A1-88DF-1725F7059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C46D1-27F3-9F85-0F74-EE92933EF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DE870F-BFDD-8832-54CE-5F38F11B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BFBDD3-1710-6544-3434-7FC3CE35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2F7304-2603-6CB7-2996-BB826B8F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7831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F3293-E43E-6EC2-131B-C892230A5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C328D1-9E52-E25C-FA61-2C0EE2A81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540AA6-5AAC-E0D6-8842-4F3F3DCCB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5F94C2-BB9D-4CA7-F675-7B5492471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90BD47-3D80-8F28-8461-A5F92F00E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9592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A7018-3A31-752C-E6B9-8583FD022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9D708D-9AFE-5EEF-FFE5-089EA0AAD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4511B2-57CB-049B-8502-906AE3184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7A94E6-21EA-73A8-069C-C97532034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3FD1F35-A5DD-A743-CB43-8BB34F91B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4085F4-1059-2C20-777C-B663FDFC1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063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DD4EE-9990-B4B9-CD87-8BD5C45B8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183A24-D3E5-FF96-6A57-8B13B1C39E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2FEA072-8ECE-661C-D754-2F4B5EEFA7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07A7626-304B-1105-9541-ED179D33B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64E1EB1-8142-1140-19D4-57B03F94C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FF422B-1BD9-0871-1CA3-E412C2FA73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48E3A34-4FCC-BB7A-256B-2ED60F1E7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CCE046E-E20F-DF76-E2B1-C3232792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5806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248EB7-2A98-0BB6-98F3-82A23878E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E039041-0711-1AFE-5390-547427D19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7BC2E18-A97B-E5BF-196C-3299BC6D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D3B269-E420-4DB5-A803-AA393B705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935020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09BA474-3584-D133-A7BC-1E66FD97A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936733F-B747-823A-6312-6212AA720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4F7D3F-423F-1008-766A-91225714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69519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C0005-C7F1-CF5F-3213-D5CB2107D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59FDE5-A9F9-B25D-6816-4553AB56C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05E3C7-8256-D4E8-02E4-30C47F09E0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9A59AF4-8AEA-892C-0DE3-EEA8E40F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34A55A2-CEEE-DB13-B2B9-5160039BE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E50310-C457-2C35-6164-400A1F8A8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465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26FA3-C664-E806-E78D-5200DDF07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C43AE38-E0C2-E220-1D99-38EC29D0DB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B6450D-DAA8-5594-C6AB-F99E6ABEE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6A659D9-EA1E-818A-1ED8-AC922EB3A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A1BB61D-E424-B139-4D33-2344D80FF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DC87D06-6B63-11AA-4859-9E4A7DB03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5581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98C4420-5AB0-7CF7-FF92-A58984B65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6D09DA-7DB0-ECB3-7A74-19711E07B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65C6F3-B4B6-4657-4D97-91F674D6B8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FADE37-681C-49A8-B076-6309F6567116}" type="datetimeFigureOut">
              <a:rPr lang="es-PE" smtClean="0"/>
              <a:t>22/05/2024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9CAE32-E7FB-9378-876D-72CAEFEE4E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7844C4-28F8-5C15-26EA-59F3F2985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4E88DD-2353-498A-B865-03FA1ACF7EAF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6154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heic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5CED45-93BA-6F93-6C2A-D4D72CC2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SYGMALIFT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1B1734-0728-1AC5-E20B-82411116DA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62661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D3639-3644-CF4C-9ED4-46F03379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624" y="2766218"/>
            <a:ext cx="5651091" cy="1325563"/>
          </a:xfrm>
        </p:spPr>
        <p:txBody>
          <a:bodyPr>
            <a:noAutofit/>
          </a:bodyPr>
          <a:lstStyle/>
          <a:p>
            <a:r>
              <a:rPr lang="es-ES" sz="2000" dirty="0"/>
              <a:t>En las mejores clínicas, se selecciona cuidadosamente la tecnología más avanzada para garantizar resultados excepcionales para sus pacientes.</a:t>
            </a:r>
            <a:br>
              <a:rPr lang="es-ES" sz="2000" dirty="0"/>
            </a:br>
            <a:r>
              <a:rPr lang="es-ES" sz="2000" dirty="0"/>
              <a:t> 🌟 Descubre la perfección en el lifting facial: SYGMALIFT 3D 🌟 </a:t>
            </a:r>
            <a:endParaRPr lang="es-PE" sz="2000" dirty="0"/>
          </a:p>
        </p:txBody>
      </p:sp>
      <p:pic>
        <p:nvPicPr>
          <p:cNvPr id="5" name="Marcador de contenido 4" descr="Imagen que contiene persona, mujer, viendo, cuarto de hospital&#10;&#10;Descripción generada automáticamente">
            <a:extLst>
              <a:ext uri="{FF2B5EF4-FFF2-40B4-BE49-F238E27FC236}">
                <a16:creationId xmlns:a16="http://schemas.microsoft.com/office/drawing/2014/main" id="{F478FC71-F42E-2AD4-B39A-23B590E95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48" y="1599483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58468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6A960-32A9-F345-E0D7-58E9D9A89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703" y="2492938"/>
            <a:ext cx="6300019" cy="1325563"/>
          </a:xfrm>
        </p:spPr>
        <p:txBody>
          <a:bodyPr>
            <a:noAutofit/>
          </a:bodyPr>
          <a:lstStyle/>
          <a:p>
            <a:br>
              <a:rPr lang="es-ES" sz="2400" dirty="0"/>
            </a:br>
            <a:r>
              <a:rPr lang="es-ES" sz="2400" dirty="0"/>
              <a:t>¡Experimenta la revolución del lifting facial no quirúrgico!</a:t>
            </a:r>
            <a:br>
              <a:rPr lang="es-ES" sz="2400" dirty="0"/>
            </a:br>
            <a:br>
              <a:rPr lang="es-ES" sz="2400" dirty="0"/>
            </a:br>
            <a:r>
              <a:rPr lang="es-ES" sz="2400" dirty="0"/>
              <a:t> Despídete de la flacidez y saluda a una piel más firme y rejuvenecida. </a:t>
            </a:r>
            <a:br>
              <a:rPr lang="es-ES" sz="2400" dirty="0"/>
            </a:br>
            <a:br>
              <a:rPr lang="es-ES" sz="2400" dirty="0"/>
            </a:br>
            <a:r>
              <a:rPr lang="es-ES" sz="2400" dirty="0"/>
              <a:t>Descubre una apariencia más joven de forma natural.</a:t>
            </a:r>
            <a:br>
              <a:rPr lang="es-ES" sz="2400" dirty="0"/>
            </a:br>
            <a:br>
              <a:rPr lang="es-ES" sz="2400" dirty="0"/>
            </a:br>
            <a:r>
              <a:rPr lang="es-ES" sz="2400" dirty="0"/>
              <a:t>✨ Eleva tu belleza con </a:t>
            </a:r>
            <a:r>
              <a:rPr lang="es-ES" sz="2400" dirty="0" err="1"/>
              <a:t>SygmaLift</a:t>
            </a:r>
            <a:r>
              <a:rPr lang="es-ES" sz="2400" dirty="0"/>
              <a:t> ✨</a:t>
            </a:r>
            <a:endParaRPr lang="es-PE" sz="2400" dirty="0"/>
          </a:p>
        </p:txBody>
      </p:sp>
      <p:pic>
        <p:nvPicPr>
          <p:cNvPr id="5" name="Marcador de contenido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2A9E538C-22E6-FFC1-06BD-CF3846BE2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48" y="98005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72264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32B38-5827-732E-9F6D-F3C88B0B5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248" y="4937124"/>
            <a:ext cx="6447503" cy="1727405"/>
          </a:xfrm>
        </p:spPr>
        <p:txBody>
          <a:bodyPr>
            <a:normAutofit fontScale="90000"/>
          </a:bodyPr>
          <a:lstStyle/>
          <a:p>
            <a:r>
              <a:rPr lang="es-ES" sz="2000" dirty="0"/>
              <a:t>✨ Descubre la Innovación Tridimensional con SYGMALIFT 3D ✨</a:t>
            </a:r>
            <a:br>
              <a:rPr lang="es-ES" sz="2000" dirty="0"/>
            </a:br>
            <a:r>
              <a:rPr lang="es-ES" sz="2000" dirty="0"/>
              <a:t> Este exclusivo tratamiento combina tres manipulas únicas: Espátula, </a:t>
            </a:r>
            <a:r>
              <a:rPr lang="es-ES" sz="2000" dirty="0" err="1"/>
              <a:t>Trifoca</a:t>
            </a:r>
            <a:r>
              <a:rPr lang="es-ES" sz="2000" dirty="0"/>
              <a:t> y Láser, para ofrecerte un lifting ultrasónico incomparable. </a:t>
            </a:r>
            <a:br>
              <a:rPr lang="es-ES" sz="2000" dirty="0"/>
            </a:br>
            <a:r>
              <a:rPr lang="es-ES" sz="2000" dirty="0"/>
              <a:t>Obtén resultados excepcionales y rejuvenece tu piel de manera efectiva. ¡Experimenta la diferencia con SYGMALIFT 3D! 💫</a:t>
            </a:r>
            <a:endParaRPr lang="es-PE" sz="2000" dirty="0"/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AADAB935-8F2E-B602-55CB-FA19CD532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776" y="193471"/>
            <a:ext cx="7754859" cy="4351338"/>
          </a:xfrm>
        </p:spPr>
      </p:pic>
    </p:spTree>
    <p:extLst>
      <p:ext uri="{BB962C8B-B14F-4D97-AF65-F5344CB8AC3E}">
        <p14:creationId xmlns:p14="http://schemas.microsoft.com/office/powerpoint/2010/main" val="3234429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2693B-BA5B-ABD3-E494-9E4A02655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4852" y="2766218"/>
            <a:ext cx="6410632" cy="1325563"/>
          </a:xfrm>
        </p:spPr>
        <p:txBody>
          <a:bodyPr>
            <a:normAutofit fontScale="90000"/>
          </a:bodyPr>
          <a:lstStyle/>
          <a:p>
            <a:r>
              <a:rPr lang="es-ES" sz="2000" dirty="0"/>
              <a:t>💫 ¡Descubre el Lifting Facial perfecto con SYGMALIFT 3D💫</a:t>
            </a:r>
            <a:br>
              <a:rPr lang="es-ES" sz="2000" dirty="0"/>
            </a:br>
            <a:br>
              <a:rPr lang="es-ES" sz="2000" dirty="0"/>
            </a:br>
            <a:r>
              <a:rPr lang="es-ES" sz="2000" dirty="0"/>
              <a:t> Con nuestra exclusiva combinación de ultrasonidos y láser.</a:t>
            </a:r>
            <a:br>
              <a:rPr lang="es-ES" sz="2000" dirty="0"/>
            </a:br>
            <a:br>
              <a:rPr lang="es-ES" sz="2000" dirty="0"/>
            </a:br>
            <a:r>
              <a:rPr lang="es-ES" sz="2000" dirty="0"/>
              <a:t> ¡Rejuvenece tu piel con lo mejor en tecnología!</a:t>
            </a:r>
            <a:endParaRPr lang="es-PE" sz="2000" dirty="0"/>
          </a:p>
        </p:txBody>
      </p:sp>
      <p:pic>
        <p:nvPicPr>
          <p:cNvPr id="4" name="REPOSTFACELIFT BY EXPERT KOLULTRASOUNDS COMBO LASERUNIQUE SYGMALIFT 3D#sygmalift #medixsysteme #ultrasounds #laser">
            <a:hlinkClick r:id="" action="ppaction://media"/>
            <a:extLst>
              <a:ext uri="{FF2B5EF4-FFF2-40B4-BE49-F238E27FC236}">
                <a16:creationId xmlns:a16="http://schemas.microsoft.com/office/drawing/2014/main" id="{609B00DD-1213-525A-6636-EAF474D32386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8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478606"/>
            <a:ext cx="3035710" cy="5396162"/>
          </a:xfrm>
        </p:spPr>
      </p:pic>
    </p:spTree>
    <p:extLst>
      <p:ext uri="{BB962C8B-B14F-4D97-AF65-F5344CB8AC3E}">
        <p14:creationId xmlns:p14="http://schemas.microsoft.com/office/powerpoint/2010/main" val="349659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5980D-025D-5FF5-C8E9-3BF8E1C7F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Aptos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921A04-53E7-837F-A3A7-7EECCCDB7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40801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57AA1-EBEF-3C7A-E4E1-5F315DA26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5329" y="2766218"/>
            <a:ext cx="5631426" cy="1325563"/>
          </a:xfrm>
        </p:spPr>
        <p:txBody>
          <a:bodyPr>
            <a:normAutofit fontScale="90000"/>
          </a:bodyPr>
          <a:lstStyle/>
          <a:p>
            <a: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✨Transforma la apariencia de tu cara y cuello con los revolucionarios hilos APTOS. ¡Resultados notables que te encantarán!</a:t>
            </a: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🔵 Disfruta de un tratamiento cómodo, con mínimas molestias durante y después del procedimiento. Con alta resistencia y colocación precisa, los hilos APTOS proporcionan un soporte óptimo y un contorno natural para un aspecto rejuvenecido.</a:t>
            </a:r>
            <a:b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endParaRPr lang="es-PE" dirty="0"/>
          </a:p>
        </p:txBody>
      </p:sp>
      <p:pic>
        <p:nvPicPr>
          <p:cNvPr id="4" name="APTOS V2">
            <a:hlinkClick r:id="" action="ppaction://media"/>
            <a:extLst>
              <a:ext uri="{FF2B5EF4-FFF2-40B4-BE49-F238E27FC236}">
                <a16:creationId xmlns:a16="http://schemas.microsoft.com/office/drawing/2014/main" id="{1568F7FF-34BC-DEF6-4FD7-CE2A2CC75B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245" y="331121"/>
            <a:ext cx="5489574" cy="5489575"/>
          </a:xfrm>
        </p:spPr>
      </p:pic>
    </p:spTree>
    <p:extLst>
      <p:ext uri="{BB962C8B-B14F-4D97-AF65-F5344CB8AC3E}">
        <p14:creationId xmlns:p14="http://schemas.microsoft.com/office/powerpoint/2010/main" val="161386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0C062-AC8C-A908-9E5B-1013C2A3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574" y="3073041"/>
            <a:ext cx="5855671" cy="1325563"/>
          </a:xfrm>
        </p:spPr>
        <p:txBody>
          <a:bodyPr>
            <a:noAutofit/>
          </a:bodyPr>
          <a:lstStyle/>
          <a:p>
            <a:pPr algn="l"/>
            <a:r>
              <a:rPr lang="es-ES" sz="1800" b="0" i="0" dirty="0">
                <a:solidFill>
                  <a:srgbClr val="0D0D0D"/>
                </a:solidFill>
                <a:effectLst/>
                <a:latin typeface="ui-sans-serif"/>
              </a:rPr>
              <a:t>¡Descubre la belleza de los enfoques seguros, efectivos y naturales con Aptos! </a:t>
            </a:r>
            <a:br>
              <a:rPr lang="es-ES" sz="1800" b="0" i="0" dirty="0">
                <a:solidFill>
                  <a:srgbClr val="0D0D0D"/>
                </a:solidFill>
                <a:effectLst/>
                <a:latin typeface="ui-sans-serif"/>
              </a:rPr>
            </a:b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</a:br>
            <a: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 Procedimientos no invasivos que cuidan de tu comodidad y bienestar.</a:t>
            </a: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 Efecto lifting instantáneo y una transformación impresionante.</a:t>
            </a: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 Recuperación rápida para que vuelvas a tu rutina en nada.</a:t>
            </a: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 Resultados increíbles sin cicatrices.</a:t>
            </a: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 Realza tu belleza natural y siéntete segura y radiante.</a:t>
            </a: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br>
              <a:rPr lang="es-ES" sz="1800" b="0" i="0" dirty="0">
                <a:solidFill>
                  <a:srgbClr val="0D0D0D"/>
                </a:solidFill>
                <a:effectLst/>
                <a:highlight>
                  <a:srgbClr val="F4F4F4"/>
                </a:highlight>
                <a:latin typeface="ui-sans-serif"/>
              </a:rPr>
            </a:br>
            <a:endParaRPr lang="es-PE" sz="1800" dirty="0"/>
          </a:p>
        </p:txBody>
      </p:sp>
      <p:pic>
        <p:nvPicPr>
          <p:cNvPr id="5" name="Marcador de contenido 4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275A276F-754A-2640-95FA-B7B526EEA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51" y="125333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8108284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5440C4-F119-7A84-EF3F-1F63A0F2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914" y="2203758"/>
            <a:ext cx="5257800" cy="1325563"/>
          </a:xfrm>
        </p:spPr>
        <p:txBody>
          <a:bodyPr>
            <a:normAutofit/>
          </a:bodyPr>
          <a:lstStyle/>
          <a:p>
            <a:r>
              <a:rPr lang="es-E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Nano </a:t>
            </a:r>
            <a:r>
              <a:rPr lang="es-ES" sz="20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Vitis</a:t>
            </a:r>
            <a:r>
              <a:rPr lang="es-E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es un hilo doble, disoluble y retorcido, precargado en una cánula de punta redonda.</a:t>
            </a:r>
            <a:br>
              <a:rPr lang="es-E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r>
              <a:rPr lang="es-E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Está diseñado para revitalizar y reafirmar diferentes áreas del rostro, cuello y cuerpo.</a:t>
            </a:r>
            <a:endParaRPr lang="es-PE" sz="2000" dirty="0"/>
          </a:p>
        </p:txBody>
      </p:sp>
      <p:pic>
        <p:nvPicPr>
          <p:cNvPr id="5" name="Marcador de contenido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6DC74BBF-8C1C-D2D4-2600-8D016BA6F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750" y="125333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13101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Mujer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0874291C-60DC-05C9-CB81-31CA4DCF6C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CD749CB-0E5C-255C-05CF-0D50AD6DDF0D}"/>
              </a:ext>
            </a:extLst>
          </p:cNvPr>
          <p:cNvSpPr txBox="1"/>
          <p:nvPr/>
        </p:nvSpPr>
        <p:spPr>
          <a:xfrm>
            <a:off x="7551174" y="2035277"/>
            <a:ext cx="3913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 Hilos Aptos: ¡Logra un efecto natural y rejuvenecido sin esfuerzo! ✨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50908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112557-2556-86AE-428A-F36133936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992" y="2380739"/>
            <a:ext cx="3753465" cy="1048262"/>
          </a:xfrm>
        </p:spPr>
        <p:txBody>
          <a:bodyPr>
            <a:normAutofit/>
          </a:bodyPr>
          <a:lstStyle/>
          <a:p>
            <a:r>
              <a:rPr lang="es-PE" sz="1600" b="1" dirty="0"/>
              <a:t>Aptos</a:t>
            </a:r>
            <a:r>
              <a:rPr lang="es-PE" sz="1600" dirty="0"/>
              <a:t> </a:t>
            </a:r>
            <a:r>
              <a:rPr lang="es-E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 ¡Donde la belleza se fusiona con la innovación en un sencillo procedimiento! ✨</a:t>
            </a:r>
            <a:endParaRPr lang="es-PE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797118-828E-F02A-E092-30F1A925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329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97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10004EF-DD09-171B-6C27-0C6068DC43C3}"/>
              </a:ext>
            </a:extLst>
          </p:cNvPr>
          <p:cNvSpPr txBox="1"/>
          <p:nvPr/>
        </p:nvSpPr>
        <p:spPr>
          <a:xfrm>
            <a:off x="1189702" y="4714566"/>
            <a:ext cx="90358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✨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Revolucionamos la Belleza en 2024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✨</a:t>
            </a:r>
          </a:p>
          <a:p>
            <a:pPr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¡Presentamos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SYGMALIFT 3D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! 🚀 El lifting facial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 cirugía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que estabas esperando. 🎯</a:t>
            </a:r>
          </a:p>
          <a:p>
            <a:pPr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🌟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Tecnología Dual Internacional 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🌟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Ultrasonido y Láser Intensos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🌟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20 años de experiencia</a:t>
            </a:r>
          </a:p>
          <a:p>
            <a:pPr algn="l"/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¡Descubre el futuro de las mejoras faciales! 💫</a:t>
            </a:r>
          </a:p>
          <a:p>
            <a:r>
              <a:rPr lang="es-PE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#BellezaSinCirugía #InnovaciónEnBelleza #SYGMALIFT3D #LiftingFacial #MedixSysteme #TecnologíaAvanzada #CuidadoFacial #Rejuvenecimiento #BellezaSuiza #Estética2024</a:t>
            </a:r>
            <a:endParaRPr lang="es-PE" dirty="0"/>
          </a:p>
        </p:txBody>
      </p:sp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E277B9FA-B87A-4DDF-BF6E-90B8C979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680" y="480857"/>
            <a:ext cx="8760701" cy="3471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47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9074792-923A-C498-73AE-7FE9FA7B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13CFA1E-527F-112D-E7B6-D8C121AE83D8}"/>
              </a:ext>
            </a:extLst>
          </p:cNvPr>
          <p:cNvSpPr txBox="1"/>
          <p:nvPr/>
        </p:nvSpPr>
        <p:spPr>
          <a:xfrm>
            <a:off x="7246374" y="2320413"/>
            <a:ext cx="47981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Abrazando el envejecimiento NATURAL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✨</a:t>
            </a:r>
            <a:b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endParaRPr lang="es-E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Promociona un aspecto facial saludable y deseable para mantener un proceso de envejecimiento natural, preservando tu expresión auténtica con el lifting de hilos Aptos. 💫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04411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 con confianza baja">
            <a:extLst>
              <a:ext uri="{FF2B5EF4-FFF2-40B4-BE49-F238E27FC236}">
                <a16:creationId xmlns:a16="http://schemas.microsoft.com/office/drawing/2014/main" id="{BD7FBCF8-F70D-19EA-E291-70658E0A8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5" y="1042219"/>
            <a:ext cx="4119717" cy="4119717"/>
          </a:xfrm>
          <a:prstGeom prst="rect">
            <a:avLst/>
          </a:prstGeom>
        </p:spPr>
      </p:pic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E142675-B0B8-E6BA-92FA-F81B6D6142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279" y="943896"/>
            <a:ext cx="4218040" cy="421804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BA8ADDB-A8FD-20E3-CBF5-889672078BFD}"/>
              </a:ext>
            </a:extLst>
          </p:cNvPr>
          <p:cNvSpPr txBox="1"/>
          <p:nvPr/>
        </p:nvSpPr>
        <p:spPr>
          <a:xfrm>
            <a:off x="2576051" y="506984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1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3C3B3E0-A793-2842-3B4F-F8E7B3B4FBF6}"/>
              </a:ext>
            </a:extLst>
          </p:cNvPr>
          <p:cNvSpPr txBox="1"/>
          <p:nvPr/>
        </p:nvSpPr>
        <p:spPr>
          <a:xfrm>
            <a:off x="8214851" y="563208"/>
            <a:ext cx="934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/>
              <a:t>2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7B42DD25-6176-F4A9-E43B-D5968F9F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292" y="5542625"/>
            <a:ext cx="8772423" cy="11079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2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Transformación facial con perfección natural</a:t>
            </a:r>
            <a:r>
              <a:rPr kumimoji="0" lang="es-PE" altLang="es-PE" sz="12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 💫</a:t>
            </a:r>
            <a:br>
              <a:rPr kumimoji="0" lang="es-PE" altLang="es-PE" sz="12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</a:br>
            <a:endParaRPr kumimoji="0" lang="es-PE" altLang="es-PE" sz="1200" b="0" i="0" u="none" strike="noStrike" cap="none" normalizeH="0" baseline="0" dirty="0">
              <a:ln>
                <a:noFill/>
              </a:ln>
              <a:solidFill>
                <a:srgbClr val="0D0D0D"/>
              </a:solidFill>
              <a:effectLst/>
              <a:latin typeface="ui-sans-serif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2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ui-sans-serif"/>
              </a:rPr>
              <a:t>Aptos ofrece un cambio de imagen facial completo con resultados de aspecto natural. Confía en Aptos para realzar tu belleza auténtica. ¡Descubre la transformación! ✨</a:t>
            </a:r>
            <a:endParaRPr kumimoji="0" lang="es-PE" altLang="es-PE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673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937F97-8130-2CC0-9FA7-983982B70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0" y="2842854"/>
            <a:ext cx="5006003" cy="1325563"/>
          </a:xfrm>
        </p:spPr>
        <p:txBody>
          <a:bodyPr>
            <a:noAutofit/>
          </a:bodyPr>
          <a:lstStyle/>
          <a:p>
            <a:r>
              <a:rPr lang="es-ES" sz="2000" dirty="0"/>
              <a:t>🌟 </a:t>
            </a:r>
            <a:r>
              <a:rPr lang="es-ES" sz="2000" b="1" dirty="0"/>
              <a:t>En un mundo diverso como el nuestro, la búsqueda de confianza trasciende fronteras, orígenes y profesiones.</a:t>
            </a:r>
            <a:r>
              <a:rPr lang="es-ES" sz="2000" dirty="0"/>
              <a:t> 🌟</a:t>
            </a:r>
            <a:br>
              <a:rPr lang="es-ES" sz="2000" dirty="0"/>
            </a:br>
            <a:br>
              <a:rPr lang="es-ES" sz="2000" dirty="0"/>
            </a:br>
            <a:r>
              <a:rPr lang="es-ES" sz="2000" dirty="0"/>
              <a:t>¡Desbloquea tu confianza con Aptos! 💎✨ </a:t>
            </a:r>
            <a:br>
              <a:rPr lang="es-ES" sz="2000" dirty="0"/>
            </a:br>
            <a:br>
              <a:rPr lang="es-ES" sz="2000" dirty="0"/>
            </a:br>
            <a:r>
              <a:rPr lang="es-ES" sz="2000" dirty="0"/>
              <a:t>Nuestras soluciones innovadoras se adaptan a perfiles faciales diversos, ayudándote a alcanzar tus metas estéticas con resultados naturales. Ya sea realzando tus rasgos o restaurando contornos juveniles, estamos aquí para potenciar tu viaje de belleza.</a:t>
            </a:r>
            <a:br>
              <a:rPr lang="es-ES" sz="2000" dirty="0"/>
            </a:br>
            <a:br>
              <a:rPr lang="es-ES" sz="2000" dirty="0"/>
            </a:br>
            <a:r>
              <a:rPr lang="es-ES" sz="2000" dirty="0"/>
              <a:t>Descubre la diferencia con Aptos hoy. 💫</a:t>
            </a:r>
            <a:br>
              <a:rPr lang="es-ES" sz="2000" dirty="0"/>
            </a:br>
            <a:br>
              <a:rPr lang="es-ES" sz="2000" dirty="0"/>
            </a:br>
            <a:r>
              <a:rPr lang="es-ES" sz="2000" dirty="0"/>
              <a:t> #ConfianzaDesbloqueada #BellezaAptos</a:t>
            </a:r>
            <a:br>
              <a:rPr lang="es-ES" sz="2000" dirty="0"/>
            </a:br>
            <a:endParaRPr lang="es-PE" sz="2000" dirty="0"/>
          </a:p>
        </p:txBody>
      </p:sp>
      <p:pic>
        <p:nvPicPr>
          <p:cNvPr id="4" name="It doesn't matter who you are, where you are from or what your occupation is - the desire to feel confident is a common human experience. Aptos for Variety of Faces   #aptosvarietyoffaces  #aptosthreads  #aesth (2)">
            <a:hlinkClick r:id="" action="ppaction://media"/>
            <a:extLst>
              <a:ext uri="{FF2B5EF4-FFF2-40B4-BE49-F238E27FC236}">
                <a16:creationId xmlns:a16="http://schemas.microsoft.com/office/drawing/2014/main" id="{00528A0C-6905-661D-C380-423A30BB3F9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009" y="1253331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410529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BC01A9-7B89-7761-06D3-AD5E3815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5671" y="2766218"/>
            <a:ext cx="5228303" cy="1325563"/>
          </a:xfrm>
        </p:spPr>
        <p:txBody>
          <a:bodyPr>
            <a:noAutofit/>
          </a:bodyPr>
          <a:lstStyle/>
          <a:p>
            <a:r>
              <a:rPr lang="es-ES" sz="1400" dirty="0"/>
              <a:t>"Descubre dos métodos innovadores para tratar los cambios en los tejidos blandos causados por la edad:</a:t>
            </a:r>
            <a:br>
              <a:rPr lang="es-ES" sz="1400" dirty="0"/>
            </a:br>
            <a:br>
              <a:rPr lang="es-ES" sz="1400" dirty="0"/>
            </a:br>
            <a:r>
              <a:rPr lang="es-ES" sz="1400" dirty="0"/>
              <a:t>🪶 'Hilo Light </a:t>
            </a:r>
            <a:r>
              <a:rPr lang="es-ES" sz="1400" dirty="0" err="1"/>
              <a:t>Lift</a:t>
            </a:r>
            <a:r>
              <a:rPr lang="es-ES" sz="1400" dirty="0"/>
              <a:t>', las púas bidireccionales pueden levantar de forma natural cejas, reducir papadas, mejorar el área media del rostro y corregir la zona </a:t>
            </a:r>
            <a:r>
              <a:rPr lang="es-ES" sz="1400" dirty="0" err="1"/>
              <a:t>submental</a:t>
            </a:r>
            <a:r>
              <a:rPr lang="es-ES" sz="1400" dirty="0"/>
              <a:t>.</a:t>
            </a:r>
            <a:br>
              <a:rPr lang="es-ES" sz="1400" dirty="0"/>
            </a:br>
            <a:br>
              <a:rPr lang="es-ES" sz="1400" dirty="0"/>
            </a:br>
            <a:r>
              <a:rPr lang="es-ES" sz="1400" dirty="0"/>
              <a:t>🪶 'Aguja Light </a:t>
            </a:r>
            <a:r>
              <a:rPr lang="es-ES" sz="1400" dirty="0" err="1"/>
              <a:t>Lift</a:t>
            </a:r>
            <a:r>
              <a:rPr lang="es-ES" sz="1400" dirty="0"/>
              <a:t>', también bidireccional, se utiliza para insertar grasa subcutánea, corrigiendo la zona </a:t>
            </a:r>
            <a:r>
              <a:rPr lang="es-ES" sz="1400" dirty="0" err="1"/>
              <a:t>submental</a:t>
            </a:r>
            <a:r>
              <a:rPr lang="es-ES" sz="1400" dirty="0"/>
              <a:t> y las cejas con una sola sutura que atraviesa de lado a lado, sin retirar completamente las púas de la piel para prevenir la retracción cutánea.</a:t>
            </a:r>
            <a:br>
              <a:rPr lang="es-ES" sz="1400" dirty="0"/>
            </a:br>
            <a:br>
              <a:rPr lang="es-ES" sz="1400" dirty="0"/>
            </a:br>
            <a:r>
              <a:rPr lang="es-ES" sz="1400" dirty="0"/>
              <a:t>Ambas opciones, disponibles en versiones </a:t>
            </a:r>
            <a:r>
              <a:rPr lang="es-ES" sz="1400" dirty="0" err="1"/>
              <a:t>resorbibles</a:t>
            </a:r>
            <a:r>
              <a:rPr lang="es-ES" sz="1400" dirty="0"/>
              <a:t> y permanentes, se adaptan eficazmente a las necesidades específicas de cada paciente.</a:t>
            </a:r>
            <a:br>
              <a:rPr lang="es-ES" sz="1400" dirty="0"/>
            </a:br>
            <a:endParaRPr lang="es-PE" sz="1400" dirty="0"/>
          </a:p>
        </p:txBody>
      </p:sp>
      <p:pic>
        <p:nvPicPr>
          <p:cNvPr id="5" name="Marcador de contenido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63E8DD5C-330D-BD4D-1B70-EE6EFCADB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76696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98123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0F4B3-947A-F83D-7223-96B784F90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825" y="5143603"/>
            <a:ext cx="7700749" cy="1325563"/>
          </a:xfrm>
        </p:spPr>
        <p:txBody>
          <a:bodyPr>
            <a:noAutofit/>
          </a:bodyPr>
          <a:lstStyle/>
          <a:p>
            <a:r>
              <a:rPr lang="es-ES" sz="2000" b="1" dirty="0"/>
              <a:t>Revela el Efecto 3D de </a:t>
            </a:r>
            <a:r>
              <a:rPr lang="es-ES" sz="2000" b="1" dirty="0" err="1"/>
              <a:t>Sygmalift</a:t>
            </a:r>
            <a:r>
              <a:rPr lang="es-ES" sz="2000" b="1" dirty="0"/>
              <a:t> Bajo Tu Piel 🌟</a:t>
            </a:r>
            <a:br>
              <a:rPr lang="es-ES" sz="2000" b="1" dirty="0"/>
            </a:br>
            <a:br>
              <a:rPr lang="es-ES" sz="2000" dirty="0"/>
            </a:br>
            <a:r>
              <a:rPr lang="es-ES" sz="2000" dirty="0"/>
              <a:t>Transforma tu piel con el innovador tratamiento </a:t>
            </a:r>
            <a:r>
              <a:rPr lang="es-ES" sz="2000" dirty="0" err="1"/>
              <a:t>Sygmalift</a:t>
            </a:r>
            <a:r>
              <a:rPr lang="es-ES" sz="2000" dirty="0"/>
              <a:t>. </a:t>
            </a:r>
            <a:br>
              <a:rPr lang="es-ES" sz="2000" dirty="0"/>
            </a:br>
            <a:br>
              <a:rPr lang="es-ES" sz="2000" dirty="0"/>
            </a:br>
            <a:r>
              <a:rPr lang="es-ES" sz="2000" dirty="0"/>
              <a:t>Experimenta una hidratación profunda, una reducción visible de arrugas y bolsas en los ojos, y un aumento en el volumen estructural. Descubre una nueva forma de rejuvenecer tu rostro con la precisión del lifting facial SYGMALIFT.</a:t>
            </a:r>
            <a:br>
              <a:rPr lang="es-ES" sz="2000" dirty="0"/>
            </a:br>
            <a:endParaRPr lang="es-PE" sz="2000" dirty="0"/>
          </a:p>
        </p:txBody>
      </p:sp>
      <p:pic>
        <p:nvPicPr>
          <p:cNvPr id="5" name="Marcador de contenido 4" descr="Niña sonriendo con una guitarra en las manos&#10;&#10;Descripción generada automáticamente con confianza baja">
            <a:extLst>
              <a:ext uri="{FF2B5EF4-FFF2-40B4-BE49-F238E27FC236}">
                <a16:creationId xmlns:a16="http://schemas.microsoft.com/office/drawing/2014/main" id="{7980B7C9-5A89-DED9-CE0D-4B32BE3C5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825" y="586761"/>
            <a:ext cx="7157640" cy="3744506"/>
          </a:xfrm>
        </p:spPr>
      </p:pic>
    </p:spTree>
    <p:extLst>
      <p:ext uri="{BB962C8B-B14F-4D97-AF65-F5344CB8AC3E}">
        <p14:creationId xmlns:p14="http://schemas.microsoft.com/office/powerpoint/2010/main" val="2428828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768D2-184D-9D61-F5C9-E266141E1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870" y="2643751"/>
            <a:ext cx="5516179" cy="785249"/>
          </a:xfrm>
        </p:spPr>
        <p:txBody>
          <a:bodyPr>
            <a:noAutofit/>
          </a:bodyPr>
          <a:lstStyle/>
          <a:p>
            <a:r>
              <a:rPr lang="es-ES" sz="1800" dirty="0"/>
              <a:t>✨ Transforma Tu Piel con la Tecnología Líder: SYGMALIFT 3D ✨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Descubre la innovadora tecnología de </a:t>
            </a:r>
            <a:r>
              <a:rPr lang="es-ES" sz="1800" b="1" dirty="0"/>
              <a:t>SYGMALIFT 3D</a:t>
            </a:r>
            <a:r>
              <a:rPr lang="es-ES" sz="1800" dirty="0"/>
              <a:t>, líder en rejuvenecimiento facial. Experimenta resultados extraordinarios y eleva el estándar de tu cuidado de la piel.</a:t>
            </a:r>
            <a:endParaRPr lang="es-PE" sz="1800" dirty="0"/>
          </a:p>
        </p:txBody>
      </p:sp>
      <p:pic>
        <p:nvPicPr>
          <p:cNvPr id="9" name="Marcador de contenido 8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3A0EBCD-BE9F-38D9-13A5-53AD6CFBA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96" y="141267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34530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1A6E435-2829-DC77-A6DD-6F1B3C4317C6}"/>
              </a:ext>
            </a:extLst>
          </p:cNvPr>
          <p:cNvSpPr txBox="1"/>
          <p:nvPr/>
        </p:nvSpPr>
        <p:spPr>
          <a:xfrm>
            <a:off x="1730478" y="4021393"/>
            <a:ext cx="93898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✨ ¡Descubre la Innovación en Estética Masculina con SYGMALIFT 3D! ✨</a:t>
            </a:r>
          </a:p>
          <a:p>
            <a:pPr algn="l"/>
            <a:r>
              <a:rPr lang="es-E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👨‍⚕️💼 SYGMALIFT 3D ha asegurado su posición con una Patente Internacional de Ultrasonidos, específicamente diseñada para la aplicación estética masculina. Con el exclusivo patrón #Prismapattern en 3D y una única pieza de mano que ofrece tratamientos precisos para </a:t>
            </a:r>
            <a:r>
              <a:rPr lang="es-ES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Sug</a:t>
            </a:r>
            <a:r>
              <a:rPr lang="es-E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Q, SMAS y Deep </a:t>
            </a:r>
            <a:r>
              <a:rPr lang="es-ES" sz="16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Smas</a:t>
            </a:r>
            <a:r>
              <a:rPr lang="es-E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logrando resultados excepcionales.</a:t>
            </a:r>
          </a:p>
          <a:p>
            <a:pPr algn="l"/>
            <a:r>
              <a:rPr lang="es-E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👔💪 ¿Por qué SYGMALIFT 3D es la elección preferida para hombres? Porque entendemos que la estética masculina es única. Desde rostros más cuadrados hasta mandíbulas anguladas y una proporción facial equilibrada, nuestros tratamientos se adaptan a las necesidades específicas de los hombres. ¡Descubre una nueva dimensión en cuidado facial masculino con SYGMALIFT 3D!</a:t>
            </a:r>
          </a:p>
          <a:p>
            <a:endParaRPr lang="es-PE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7A4927B3-5424-F44A-B6EA-DE7F9792D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77" y="518977"/>
            <a:ext cx="7595719" cy="305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2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00E1B65B-1811-C1E1-E1A0-3FF403B5C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24" y="1401281"/>
            <a:ext cx="6017342" cy="4055438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6ACD0486-6622-BCA2-3DF8-8FADA546C10E}"/>
              </a:ext>
            </a:extLst>
          </p:cNvPr>
          <p:cNvSpPr txBox="1"/>
          <p:nvPr/>
        </p:nvSpPr>
        <p:spPr>
          <a:xfrm>
            <a:off x="6617109" y="1032387"/>
            <a:ext cx="502428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💫 ¡Descubre la Tecnología SYGMALIFT 3D en Todo Su Esplendor! 💫</a:t>
            </a:r>
          </a:p>
          <a:p>
            <a:pPr algn="l"/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Con SYGMALIFT 3D, obtienes lo último en tecnología estética: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penetración de energía de ultrasonido en tiempo real en modo 3D 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, patrones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HELIX 3D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y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PRISMA 3D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para una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propagación óptima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en el tejido, </a:t>
            </a:r>
            <a:r>
              <a:rPr lang="es-E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sin necesidad de enfriamiento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ni dispersión, geometrías de ultrasonido de emisión 3D.</a:t>
            </a:r>
            <a:r>
              <a:rPr lang="es-ES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P</a:t>
            </a:r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ieza de mano metálica para durabilidad y estabilidad.</a:t>
            </a:r>
          </a:p>
          <a:p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💫 SYGMALIFT 3D cuenta con 6 niveles de profundidad de tratamiento seleccionables por software brindando un tratamiento sin dolor para una comodidad y seguridad óptimas para el paciente, láser para un brillo óptimo.</a:t>
            </a:r>
          </a:p>
          <a:p>
            <a:r>
              <a:rPr lang="es-E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¡Prueba con SYGMALIFT 3D y experimenta la diferencia en cuidado de la piel! 💖</a:t>
            </a:r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2889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03BEB-1051-0DCF-4844-A57631001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331577"/>
            <a:ext cx="5788742" cy="1325563"/>
          </a:xfrm>
        </p:spPr>
        <p:txBody>
          <a:bodyPr>
            <a:normAutofit fontScale="90000"/>
          </a:bodyPr>
          <a:lstStyle/>
          <a:p>
            <a:r>
              <a:rPr lang="es-ES" sz="2200" b="1" dirty="0"/>
              <a:t>🌟 SYGMALIFT 3D: Innovación en Ultrasonidos para Rejuvenecimiento Facial 🌟</a:t>
            </a:r>
            <a:br>
              <a:rPr lang="es-ES" sz="2200" dirty="0"/>
            </a:br>
            <a:r>
              <a:rPr lang="es-ES" sz="2200" dirty="0"/>
              <a:t>Presentamos SYGMALIFT 3D, el lifting facial que establece un nuevo estándar en comodidad y eficacia. Con su tecnología de ultrasonidos avanzada, SYGMALIFT 3D ofrece una experiencia indolora excepcional, asegurando resultados notables y duraderos.</a:t>
            </a:r>
            <a:br>
              <a:rPr lang="es-ES" dirty="0"/>
            </a:br>
            <a:endParaRPr lang="es-PE" dirty="0"/>
          </a:p>
        </p:txBody>
      </p:sp>
      <p:pic>
        <p:nvPicPr>
          <p:cNvPr id="5" name="Marcador de contenido 4" descr="Una persona con un celular en la mano&#10;&#10;Descripción generada automáticamente con confianza baja">
            <a:extLst>
              <a:ext uri="{FF2B5EF4-FFF2-40B4-BE49-F238E27FC236}">
                <a16:creationId xmlns:a16="http://schemas.microsoft.com/office/drawing/2014/main" id="{3D784C0D-B900-6408-F810-365488E1DB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486" y="108820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89779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A55350-8336-54D3-C546-D06D0CA78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7947" y="2656041"/>
            <a:ext cx="5444613" cy="1325563"/>
          </a:xfrm>
        </p:spPr>
        <p:txBody>
          <a:bodyPr>
            <a:noAutofit/>
          </a:bodyPr>
          <a:lstStyle/>
          <a:p>
            <a:r>
              <a:rPr lang="es-ES" sz="1800" dirty="0"/>
              <a:t>🌟 ¡Descubre la combinación perfecta entre perfección y rejuvenecimiento sin dolor! 🌟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Presentamos SYGMALIFT 3D: la revolucionaria opción de belleza intensiva que utiliza ultrasonidos y láser para transformar tu piel.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💎 Con SYGMALIFT 3D, olvídate de las cirugías invasivas y las largas recuperaciones. Este innovador tratamiento ofrece resultados excepcionales sin dolor ni tiempo de inactividad.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✨ Experimenta una renovación total de tu piel, reduciendo arrugas, firmando contornos y mejorando la textura, todo en una sola sesión.</a:t>
            </a:r>
            <a:br>
              <a:rPr lang="es-ES" sz="1800" dirty="0"/>
            </a:br>
            <a:br>
              <a:rPr lang="es-ES" sz="1800" dirty="0"/>
            </a:br>
            <a:r>
              <a:rPr lang="es-ES" sz="1800" dirty="0"/>
              <a:t>¡Da el siguiente paso hacia una piel radiante y rejuvenecida! Contáctanos para más información y reserva tu cita hoy mismo. ✨💆‍♀️💖</a:t>
            </a:r>
            <a:br>
              <a:rPr lang="es-ES" sz="1800" dirty="0"/>
            </a:br>
            <a:endParaRPr lang="es-PE" sz="1800" dirty="0"/>
          </a:p>
        </p:txBody>
      </p:sp>
      <p:pic>
        <p:nvPicPr>
          <p:cNvPr id="7" name="instagram - 3252596109796213027 - medixsystemeag - C0jiu3KOIEj">
            <a:hlinkClick r:id="" action="ppaction://media"/>
            <a:extLst>
              <a:ext uri="{FF2B5EF4-FFF2-40B4-BE49-F238E27FC236}">
                <a16:creationId xmlns:a16="http://schemas.microsoft.com/office/drawing/2014/main" id="{F1F55FA5-8922-EC02-70FD-24017800E85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0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2717" y="1143153"/>
            <a:ext cx="4351337" cy="4351338"/>
          </a:xfrm>
        </p:spPr>
      </p:pic>
    </p:spTree>
    <p:extLst>
      <p:ext uri="{BB962C8B-B14F-4D97-AF65-F5344CB8AC3E}">
        <p14:creationId xmlns:p14="http://schemas.microsoft.com/office/powerpoint/2010/main" val="161454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BD1984-B920-609F-36B6-F7DFBCE7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66217"/>
            <a:ext cx="5442155" cy="1325563"/>
          </a:xfrm>
        </p:spPr>
        <p:txBody>
          <a:bodyPr>
            <a:normAutofit fontScale="90000"/>
          </a:bodyPr>
          <a:lstStyle/>
          <a:p>
            <a:r>
              <a:rPr lang="es-ES" sz="1600" dirty="0"/>
              <a:t>Eleva tu Belleza: Descubre SYGMALIFT</a:t>
            </a:r>
            <a:br>
              <a:rPr lang="es-ES" sz="1600" dirty="0"/>
            </a:br>
            <a:br>
              <a:rPr lang="es-ES" sz="1600" dirty="0"/>
            </a:br>
            <a:r>
              <a:rPr lang="es-ES" sz="1600" dirty="0"/>
              <a:t>En el mundo de la belleza, la tecnología avanzada continúa brindando soluciones innovadoras para realzar nuestra confianza.</a:t>
            </a:r>
            <a:br>
              <a:rPr lang="es-ES" sz="1600" dirty="0"/>
            </a:br>
            <a:r>
              <a:rPr lang="es-ES" sz="1600" dirty="0"/>
              <a:t> </a:t>
            </a:r>
            <a:br>
              <a:rPr lang="es-ES" sz="1600" dirty="0"/>
            </a:br>
            <a:r>
              <a:rPr lang="es-ES" sz="1600" dirty="0"/>
              <a:t>¿Buscas una piel más firme y rejuvenecida? Con SYGMALIFT, experimenta la fusión facial definitiva con HIFU y láseres. 🌟</a:t>
            </a:r>
            <a:br>
              <a:rPr lang="es-ES" sz="1600" dirty="0"/>
            </a:br>
            <a:br>
              <a:rPr lang="es-ES" sz="1600" dirty="0"/>
            </a:br>
            <a:r>
              <a:rPr lang="es-ES" sz="1600" dirty="0"/>
              <a:t>SYGMALIFT utiliza la energía de ultrasonido focalizado de alta intensidad (HIFU) para estimular la producción de colágeno en las capas profundas de la piel, logrando un efecto tensor y lifting. Además, la tecnología láser aborda líneas finas y flacidez para resultados óptimos.</a:t>
            </a:r>
            <a:br>
              <a:rPr lang="es-ES" sz="1600" dirty="0"/>
            </a:br>
            <a:br>
              <a:rPr lang="es-ES" sz="1600" dirty="0"/>
            </a:br>
            <a:r>
              <a:rPr lang="es-ES" sz="1600" dirty="0"/>
              <a:t>👉 ¿El resultado? Una apariencia más joven y definida, ¡sin cirugía ni tiempo de inactividad! SYGMALIFT es tu aliado para combatir la papada y reducir las líneas finas, todo con mínimas molestias y sin interrumpir tu estilo de vida activo.</a:t>
            </a:r>
            <a:br>
              <a:rPr lang="es-ES" sz="1600" dirty="0"/>
            </a:br>
            <a:br>
              <a:rPr lang="es-ES" sz="1600" dirty="0"/>
            </a:br>
            <a:r>
              <a:rPr lang="es-ES" sz="1600" dirty="0"/>
              <a:t>¡Atrévete a elevar tu belleza con SYGMALIFT y descubre una nueva versión de ti misma! 💫 </a:t>
            </a:r>
            <a:br>
              <a:rPr lang="es-ES" dirty="0"/>
            </a:br>
            <a:endParaRPr lang="es-PE" dirty="0"/>
          </a:p>
        </p:txBody>
      </p:sp>
      <p:pic>
        <p:nvPicPr>
          <p:cNvPr id="9" name="Marcador de contenido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9856F5C0-839C-24F4-57B3-64A3E672A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0" y="696515"/>
            <a:ext cx="5346164" cy="5464969"/>
          </a:xfrm>
        </p:spPr>
      </p:pic>
    </p:spTree>
    <p:extLst>
      <p:ext uri="{BB962C8B-B14F-4D97-AF65-F5344CB8AC3E}">
        <p14:creationId xmlns:p14="http://schemas.microsoft.com/office/powerpoint/2010/main" val="38454959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10062</TotalTime>
  <Words>1431</Words>
  <Application>Microsoft Office PowerPoint</Application>
  <PresentationFormat>Panorámica</PresentationFormat>
  <Paragraphs>36</Paragraphs>
  <Slides>23</Slides>
  <Notes>0</Notes>
  <HiddenSlides>0</HiddenSlides>
  <MMClips>4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Söhne</vt:lpstr>
      <vt:lpstr>ui-sans-serif</vt:lpstr>
      <vt:lpstr>Tema de Office</vt:lpstr>
      <vt:lpstr>SYGMALIFT</vt:lpstr>
      <vt:lpstr>Presentación de PowerPoint</vt:lpstr>
      <vt:lpstr>Revela el Efecto 3D de Sygmalift Bajo Tu Piel 🌟  Transforma tu piel con el innovador tratamiento Sygmalift.   Experimenta una hidratación profunda, una reducción visible de arrugas y bolsas en los ojos, y un aumento en el volumen estructural. Descubre una nueva forma de rejuvenecer tu rostro con la precisión del lifting facial SYGMALIFT. </vt:lpstr>
      <vt:lpstr>✨ Transforma Tu Piel con la Tecnología Líder: SYGMALIFT 3D ✨  Descubre la innovadora tecnología de SYGMALIFT 3D, líder en rejuvenecimiento facial. Experimenta resultados extraordinarios y eleva el estándar de tu cuidado de la piel.</vt:lpstr>
      <vt:lpstr>Presentación de PowerPoint</vt:lpstr>
      <vt:lpstr>Presentación de PowerPoint</vt:lpstr>
      <vt:lpstr>🌟 SYGMALIFT 3D: Innovación en Ultrasonidos para Rejuvenecimiento Facial 🌟 Presentamos SYGMALIFT 3D, el lifting facial que establece un nuevo estándar en comodidad y eficacia. Con su tecnología de ultrasonidos avanzada, SYGMALIFT 3D ofrece una experiencia indolora excepcional, asegurando resultados notables y duraderos. </vt:lpstr>
      <vt:lpstr>🌟 ¡Descubre la combinación perfecta entre perfección y rejuvenecimiento sin dolor! 🌟  Presentamos SYGMALIFT 3D: la revolucionaria opción de belleza intensiva que utiliza ultrasonidos y láser para transformar tu piel.  💎 Con SYGMALIFT 3D, olvídate de las cirugías invasivas y las largas recuperaciones. Este innovador tratamiento ofrece resultados excepcionales sin dolor ni tiempo de inactividad.  ✨ Experimenta una renovación total de tu piel, reduciendo arrugas, firmando contornos y mejorando la textura, todo en una sola sesión.  ¡Da el siguiente paso hacia una piel radiante y rejuvenecida! Contáctanos para más información y reserva tu cita hoy mismo. ✨💆‍♀️💖 </vt:lpstr>
      <vt:lpstr>Eleva tu Belleza: Descubre SYGMALIFT  En el mundo de la belleza, la tecnología avanzada continúa brindando soluciones innovadoras para realzar nuestra confianza.   ¿Buscas una piel más firme y rejuvenecida? Con SYGMALIFT, experimenta la fusión facial definitiva con HIFU y láseres. 🌟  SYGMALIFT utiliza la energía de ultrasonido focalizado de alta intensidad (HIFU) para estimular la producción de colágeno en las capas profundas de la piel, logrando un efecto tensor y lifting. Además, la tecnología láser aborda líneas finas y flacidez para resultados óptimos.  👉 ¿El resultado? Una apariencia más joven y definida, ¡sin cirugía ni tiempo de inactividad! SYGMALIFT es tu aliado para combatir la papada y reducir las líneas finas, todo con mínimas molestias y sin interrumpir tu estilo de vida activo.  ¡Atrévete a elevar tu belleza con SYGMALIFT y descubre una nueva versión de ti misma! 💫  </vt:lpstr>
      <vt:lpstr>En las mejores clínicas, se selecciona cuidadosamente la tecnología más avanzada para garantizar resultados excepcionales para sus pacientes.  🌟 Descubre la perfección en el lifting facial: SYGMALIFT 3D 🌟 </vt:lpstr>
      <vt:lpstr> ¡Experimenta la revolución del lifting facial no quirúrgico!   Despídete de la flacidez y saluda a una piel más firme y rejuvenecida.   Descubre una apariencia más joven de forma natural.  ✨ Eleva tu belleza con SygmaLift ✨</vt:lpstr>
      <vt:lpstr>✨ Descubre la Innovación Tridimensional con SYGMALIFT 3D ✨  Este exclusivo tratamiento combina tres manipulas únicas: Espátula, Trifoca y Láser, para ofrecerte un lifting ultrasónico incomparable.  Obtén resultados excepcionales y rejuvenece tu piel de manera efectiva. ¡Experimenta la diferencia con SYGMALIFT 3D! 💫</vt:lpstr>
      <vt:lpstr>💫 ¡Descubre el Lifting Facial perfecto con SYGMALIFT 3D💫   Con nuestra exclusiva combinación de ultrasonidos y láser.   ¡Rejuvenece tu piel con lo mejor en tecnología!</vt:lpstr>
      <vt:lpstr>Aptos</vt:lpstr>
      <vt:lpstr>✨Transforma la apariencia de tu cara y cuello con los revolucionarios hilos APTOS. ¡Resultados notables que te encantarán! 🔵 Disfruta de un tratamiento cómodo, con mínimas molestias durante y después del procedimiento. Con alta resistencia y colocación precisa, los hilos APTOS proporcionan un soporte óptimo y un contorno natural para un aspecto rejuvenecido. </vt:lpstr>
      <vt:lpstr>¡Descubre la belleza de los enfoques seguros, efectivos y naturales con Aptos!   ✨ Procedimientos no invasivos que cuidan de tu comodidad y bienestar.  ✨ Efecto lifting instantáneo y una transformación impresionante.  ✨ Recuperación rápida para que vuelvas a tu rutina en nada.  ✨ Resultados increíbles sin cicatrices.  ✨ Realza tu belleza natural y siéntete segura y radiante.  </vt:lpstr>
      <vt:lpstr>Nano Vitis es un hilo doble, disoluble y retorcido, precargado en una cánula de punta redonda.  Está diseñado para revitalizar y reafirmar diferentes áreas del rostro, cuello y cuerpo.</vt:lpstr>
      <vt:lpstr>Presentación de PowerPoint</vt:lpstr>
      <vt:lpstr>Aptos ✨ ¡Donde la belleza se fusiona con la innovación en un sencillo procedimiento! ✨</vt:lpstr>
      <vt:lpstr>Presentación de PowerPoint</vt:lpstr>
      <vt:lpstr>Presentación de PowerPoint</vt:lpstr>
      <vt:lpstr>🌟 En un mundo diverso como el nuestro, la búsqueda de confianza trasciende fronteras, orígenes y profesiones. 🌟  ¡Desbloquea tu confianza con Aptos! 💎✨   Nuestras soluciones innovadoras se adaptan a perfiles faciales diversos, ayudándote a alcanzar tus metas estéticas con resultados naturales. Ya sea realzando tus rasgos o restaurando contornos juveniles, estamos aquí para potenciar tu viaje de belleza.  Descubre la diferencia con Aptos hoy. 💫   #ConfianzaDesbloqueada #BellezaAptos </vt:lpstr>
      <vt:lpstr>"Descubre dos métodos innovadores para tratar los cambios en los tejidos blandos causados por la edad:  🪶 'Hilo Light Lift', las púas bidireccionales pueden levantar de forma natural cejas, reducir papadas, mejorar el área media del rostro y corregir la zona submental.  🪶 'Aguja Light Lift', también bidireccional, se utiliza para insertar grasa subcutánea, corrigiendo la zona submental y las cejas con una sola sutura que atraviesa de lado a lado, sin retirar completamente las púas de la piel para prevenir la retracción cutánea.  Ambas opciones, disponibles en versiones resorbibles y permanentes, se adaptan eficazmente a las necesidades específicas de cada paciente.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Asistente Comercial MTP</dc:creator>
  <cp:lastModifiedBy>Asistente Comercial MTP</cp:lastModifiedBy>
  <cp:revision>1</cp:revision>
  <dcterms:created xsi:type="dcterms:W3CDTF">2024-05-22T20:48:08Z</dcterms:created>
  <dcterms:modified xsi:type="dcterms:W3CDTF">2024-05-29T20:32:32Z</dcterms:modified>
</cp:coreProperties>
</file>